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642" r:id="rId5"/>
  </p:sldMasterIdLst>
  <p:notesMasterIdLst>
    <p:notesMasterId r:id="rId36"/>
  </p:notesMasterIdLst>
  <p:handoutMasterIdLst>
    <p:handoutMasterId r:id="rId37"/>
  </p:handoutMasterIdLst>
  <p:sldIdLst>
    <p:sldId id="2147469548" r:id="rId6"/>
    <p:sldId id="1670" r:id="rId7"/>
    <p:sldId id="1863" r:id="rId8"/>
    <p:sldId id="1529" r:id="rId9"/>
    <p:sldId id="1864" r:id="rId10"/>
    <p:sldId id="1862" r:id="rId11"/>
    <p:sldId id="1866" r:id="rId12"/>
    <p:sldId id="1868" r:id="rId13"/>
    <p:sldId id="1865" r:id="rId14"/>
    <p:sldId id="2147469542" r:id="rId15"/>
    <p:sldId id="1871" r:id="rId16"/>
    <p:sldId id="2147469531" r:id="rId17"/>
    <p:sldId id="2147469532" r:id="rId18"/>
    <p:sldId id="2147469536" r:id="rId19"/>
    <p:sldId id="2147469534" r:id="rId20"/>
    <p:sldId id="2147469540" r:id="rId21"/>
    <p:sldId id="2147469549" r:id="rId22"/>
    <p:sldId id="2147469547" r:id="rId23"/>
    <p:sldId id="2147469533" r:id="rId24"/>
    <p:sldId id="2147469543" r:id="rId25"/>
    <p:sldId id="1867" r:id="rId26"/>
    <p:sldId id="2147469544" r:id="rId27"/>
    <p:sldId id="2147469550" r:id="rId28"/>
    <p:sldId id="2147469551" r:id="rId29"/>
    <p:sldId id="2147469545" r:id="rId30"/>
    <p:sldId id="2147469546" r:id="rId31"/>
    <p:sldId id="1528" r:id="rId32"/>
    <p:sldId id="2147469535" r:id="rId33"/>
    <p:sldId id="2147469539" r:id="rId34"/>
    <p:sldId id="1860" r:id="rId35"/>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2D2D2"/>
    <a:srgbClr val="F2F2F2"/>
    <a:srgbClr val="E6E6E6"/>
    <a:srgbClr val="2F2F2F"/>
    <a:srgbClr val="5C2D91"/>
    <a:srgbClr val="00BCF2"/>
    <a:srgbClr val="0078D4"/>
    <a:srgbClr val="037BDA"/>
    <a:srgbClr val="1A1A1A"/>
    <a:srgbClr val="0D0D0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 uri="{1BD7E111-0CB8-44D6-8891-C1BB2F81B7CC}">
      <p1710:readonlyRecommended xmlns:p1710="http://schemas.microsoft.com/office/powerpoint/2017/10/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87" autoAdjust="0"/>
    <p:restoredTop sz="90372" autoAdjust="0"/>
  </p:normalViewPr>
  <p:slideViewPr>
    <p:cSldViewPr snapToGrid="0">
      <p:cViewPr varScale="1">
        <p:scale>
          <a:sx n="159" d="100"/>
          <a:sy n="159" d="100"/>
        </p:scale>
        <p:origin x="2628" y="114"/>
      </p:cViewPr>
      <p:guideLst/>
    </p:cSldViewPr>
  </p:slideViewPr>
  <p:outlineViewPr>
    <p:cViewPr>
      <p:scale>
        <a:sx n="33" d="100"/>
        <a:sy n="33" d="100"/>
      </p:scale>
      <p:origin x="0" y="-6516"/>
    </p:cViewPr>
  </p:outlineViewPr>
  <p:notesTextViewPr>
    <p:cViewPr>
      <p:scale>
        <a:sx n="3" d="2"/>
        <a:sy n="3" d="2"/>
      </p:scale>
      <p:origin x="0" y="0"/>
    </p:cViewPr>
  </p:notesTextViewPr>
  <p:sorterViewPr>
    <p:cViewPr>
      <p:scale>
        <a:sx n="75" d="100"/>
        <a:sy n="75" d="100"/>
      </p:scale>
      <p:origin x="0" y="0"/>
    </p:cViewPr>
  </p:sorterViewPr>
  <p:notesViewPr>
    <p:cSldViewPr snapToGrid="0" showGuides="1">
      <p:cViewPr varScale="1">
        <p:scale>
          <a:sx n="51" d="100"/>
          <a:sy n="51" d="100"/>
        </p:scale>
        <p:origin x="2694" y="3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presProps" Target="presProps.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tableStyles" Target="tableStyle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handoutMaster" Target="handoutMasters/handoutMaster1.xml"/><Relationship Id="rId40"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notesMaster" Target="notesMasters/notesMaster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8" Type="http://schemas.openxmlformats.org/officeDocument/2006/relationships/slide" Target="slides/slide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3/4/2025 10:15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‹Nº›</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3/4/2025 10:15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‹Nº›</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3/4/2025 10:15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36873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3/4/2025 10:15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13766874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3/4/2025 10:15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1543526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Black – </a:t>
            </a:r>
            <a:r>
              <a:rPr lang="en-US" dirty="0" err="1"/>
              <a:t>Mostrar</a:t>
            </a:r>
            <a:r>
              <a:rPr lang="en-US" dirty="0"/>
              <a:t> </a:t>
            </a:r>
            <a:r>
              <a:rPr lang="en-US" dirty="0" err="1"/>
              <a:t>información</a:t>
            </a:r>
            <a:endParaRPr lang="en-US" dirty="0"/>
          </a:p>
          <a:p>
            <a:r>
              <a:rPr lang="en-US" dirty="0"/>
              <a:t>Light blue – User inputs</a:t>
            </a:r>
          </a:p>
          <a:p>
            <a:r>
              <a:rPr lang="en-US" dirty="0"/>
              <a:t>Dark blue – </a:t>
            </a:r>
            <a:r>
              <a:rPr lang="en-US" dirty="0" err="1"/>
              <a:t>Controles</a:t>
            </a:r>
            <a:r>
              <a:rPr lang="en-US" dirty="0"/>
              <a:t> </a:t>
            </a:r>
            <a:r>
              <a:rPr lang="en-US" dirty="0" err="1"/>
              <a:t>compuestos</a:t>
            </a:r>
            <a:endParaRPr lang="en-US" dirty="0"/>
          </a:p>
          <a:p>
            <a:r>
              <a:rPr lang="en-US" dirty="0"/>
              <a:t>Turquoise – Shapes, draws and forms</a:t>
            </a:r>
            <a:endParaRPr lang="es-ES" dirty="0"/>
          </a:p>
        </p:txBody>
      </p:sp>
      <p:sp>
        <p:nvSpPr>
          <p:cNvPr id="4" name="Slide Number Placeholder 3"/>
          <p:cNvSpPr>
            <a:spLocks noGrp="1"/>
          </p:cNvSpPr>
          <p:nvPr>
            <p:ph type="sldNum" sz="quarter" idx="5"/>
          </p:nvPr>
        </p:nvSpPr>
        <p:spPr/>
        <p:txBody>
          <a:bodyPr/>
          <a:lstStyle/>
          <a:p>
            <a:fld id="{16274E30-54FE-44A1-91FF-26D1B4640D9F}" type="slidenum">
              <a:rPr lang="en-US" smtClean="0"/>
              <a:t>12</a:t>
            </a:fld>
            <a:endParaRPr lang="en-US"/>
          </a:p>
        </p:txBody>
      </p:sp>
    </p:spTree>
    <p:extLst>
      <p:ext uri="{BB962C8B-B14F-4D97-AF65-F5344CB8AC3E}">
        <p14:creationId xmlns:p14="http://schemas.microsoft.com/office/powerpoint/2010/main" val="27459270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3/4/2025 10:15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39570305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3/4/2025 10:15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3261968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3/4/2025 10:15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12068235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3/4/2025 10:15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24624793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3/4/2025 10:15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49722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3/4/2025 10:15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20372121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3/4/2025 10:15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10829742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3/4/2025 10:15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195851969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3/4/2025 10:15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11404376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21</a:t>
            </a:fld>
            <a:endParaRPr lang="en-US" dirty="0"/>
          </a:p>
        </p:txBody>
      </p:sp>
      <p:sp>
        <p:nvSpPr>
          <p:cNvPr id="10" name="Date Placeholder 9"/>
          <p:cNvSpPr>
            <a:spLocks noGrp="1"/>
          </p:cNvSpPr>
          <p:nvPr>
            <p:ph type="dt" idx="13"/>
          </p:nvPr>
        </p:nvSpPr>
        <p:spPr/>
        <p:txBody>
          <a:bodyPr/>
          <a:lstStyle/>
          <a:p>
            <a:fld id="{D44C3489-8257-4E60-994D-6A5CEE67ED71}" type="datetime8">
              <a:rPr lang="en-US" smtClean="0"/>
              <a:t>3/4/2025 10:15 PM</a:t>
            </a:fld>
            <a:endParaRPr lang="en-US" dirty="0"/>
          </a:p>
        </p:txBody>
      </p:sp>
      <p:sp>
        <p:nvSpPr>
          <p:cNvPr id="4" name="Footer Placeholder 3"/>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5" name="Header Placeholder 4"/>
          <p:cNvSpPr>
            <a:spLocks noGrp="1"/>
          </p:cNvSpPr>
          <p:nvPr>
            <p:ph type="hdr" sz="quarter" idx="15"/>
          </p:nvPr>
        </p:nvSpPr>
        <p:spPr/>
        <p:txBody>
          <a:bodyPr/>
          <a:lstStyle/>
          <a:p>
            <a:endParaRPr lang="en-US" dirty="0"/>
          </a:p>
        </p:txBody>
      </p:sp>
    </p:spTree>
    <p:extLst>
      <p:ext uri="{BB962C8B-B14F-4D97-AF65-F5344CB8AC3E}">
        <p14:creationId xmlns:p14="http://schemas.microsoft.com/office/powerpoint/2010/main" val="23731030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3/4/2025 10:15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228009062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1E056D-1866-4EED-2741-E60313A751A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FE1F1F0-9675-5BA5-C227-B8491B5BFD3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6C83D42-F6F3-674A-3582-71945E962CB8}"/>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236C87BC-1C70-01AC-D7CE-DD914CF198E5}"/>
              </a:ext>
            </a:extLst>
          </p:cNvPr>
          <p:cNvSpPr>
            <a:spLocks noGrp="1"/>
          </p:cNvSpPr>
          <p:nvPr>
            <p:ph type="hdr" sz="quarter" idx="10"/>
          </p:nvPr>
        </p:nvSpPr>
        <p:spPr/>
        <p:txBody>
          <a:bodyPr/>
          <a:lstStyle/>
          <a:p>
            <a:endParaRPr lang="en-US" dirty="0"/>
          </a:p>
        </p:txBody>
      </p:sp>
      <p:sp>
        <p:nvSpPr>
          <p:cNvPr id="5" name="Footer Placeholder 4">
            <a:extLst>
              <a:ext uri="{FF2B5EF4-FFF2-40B4-BE49-F238E27FC236}">
                <a16:creationId xmlns:a16="http://schemas.microsoft.com/office/drawing/2014/main" id="{2A4E9D30-7B41-49C9-3D8D-8F48B3859ED3}"/>
              </a:ext>
            </a:extLst>
          </p:cNvPr>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42DC4043-B5B4-B72F-99B0-3680443687FF}"/>
              </a:ext>
            </a:extLst>
          </p:cNvPr>
          <p:cNvSpPr>
            <a:spLocks noGrp="1"/>
          </p:cNvSpPr>
          <p:nvPr>
            <p:ph type="dt" idx="12"/>
          </p:nvPr>
        </p:nvSpPr>
        <p:spPr/>
        <p:txBody>
          <a:bodyPr/>
          <a:lstStyle/>
          <a:p>
            <a:fld id="{72E0C910-0166-48E0-B8EF-5071277A02A8}" type="datetime8">
              <a:rPr lang="en-US" smtClean="0"/>
              <a:t>3/4/2025 10:15 PM</a:t>
            </a:fld>
            <a:endParaRPr lang="en-US" dirty="0"/>
          </a:p>
        </p:txBody>
      </p:sp>
      <p:sp>
        <p:nvSpPr>
          <p:cNvPr id="7" name="Slide Number Placeholder 6">
            <a:extLst>
              <a:ext uri="{FF2B5EF4-FFF2-40B4-BE49-F238E27FC236}">
                <a16:creationId xmlns:a16="http://schemas.microsoft.com/office/drawing/2014/main" id="{48D8ECE0-9CC1-9CE8-6BBC-38A14E94E2D8}"/>
              </a:ext>
            </a:extLst>
          </p:cNvPr>
          <p:cNvSpPr>
            <a:spLocks noGrp="1"/>
          </p:cNvSpPr>
          <p:nvPr>
            <p:ph type="sldNum" sz="quarter" idx="13"/>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218963453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77BE13-B2ED-7263-AFD4-54B9102F0D1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C30615F-6828-CB81-EF64-9B9AFFE5666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E96379F-0B5A-660C-EC28-86515F32AC19}"/>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C298BAC2-A7A2-BD62-5117-BF5430D8BC3F}"/>
              </a:ext>
            </a:extLst>
          </p:cNvPr>
          <p:cNvSpPr>
            <a:spLocks noGrp="1"/>
          </p:cNvSpPr>
          <p:nvPr>
            <p:ph type="hdr" sz="quarter" idx="10"/>
          </p:nvPr>
        </p:nvSpPr>
        <p:spPr/>
        <p:txBody>
          <a:bodyPr/>
          <a:lstStyle/>
          <a:p>
            <a:endParaRPr lang="en-US" dirty="0"/>
          </a:p>
        </p:txBody>
      </p:sp>
      <p:sp>
        <p:nvSpPr>
          <p:cNvPr id="5" name="Footer Placeholder 4">
            <a:extLst>
              <a:ext uri="{FF2B5EF4-FFF2-40B4-BE49-F238E27FC236}">
                <a16:creationId xmlns:a16="http://schemas.microsoft.com/office/drawing/2014/main" id="{9010C0EC-94F1-33F4-DF0B-419A189219F2}"/>
              </a:ext>
            </a:extLst>
          </p:cNvPr>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1587987A-7716-27EE-47E3-07076B1CF94D}"/>
              </a:ext>
            </a:extLst>
          </p:cNvPr>
          <p:cNvSpPr>
            <a:spLocks noGrp="1"/>
          </p:cNvSpPr>
          <p:nvPr>
            <p:ph type="dt" idx="12"/>
          </p:nvPr>
        </p:nvSpPr>
        <p:spPr/>
        <p:txBody>
          <a:bodyPr/>
          <a:lstStyle/>
          <a:p>
            <a:fld id="{72E0C910-0166-48E0-B8EF-5071277A02A8}" type="datetime8">
              <a:rPr lang="en-US" smtClean="0"/>
              <a:t>3/4/2025 10:15 PM</a:t>
            </a:fld>
            <a:endParaRPr lang="en-US" dirty="0"/>
          </a:p>
        </p:txBody>
      </p:sp>
      <p:sp>
        <p:nvSpPr>
          <p:cNvPr id="7" name="Slide Number Placeholder 6">
            <a:extLst>
              <a:ext uri="{FF2B5EF4-FFF2-40B4-BE49-F238E27FC236}">
                <a16:creationId xmlns:a16="http://schemas.microsoft.com/office/drawing/2014/main" id="{7FB4F164-AE99-BD9A-98CF-10F3320CB357}"/>
              </a:ext>
            </a:extLst>
          </p:cNvPr>
          <p:cNvSpPr>
            <a:spLocks noGrp="1"/>
          </p:cNvSpPr>
          <p:nvPr>
            <p:ph type="sldNum" sz="quarter" idx="13"/>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397948683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3/4/2025 10:15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279557239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3/4/2025 10:15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65647089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801BB6DB-292D-4F55-8FEB-A2186E983E2E}" type="datetime8">
              <a:rPr lang="en-US" smtClean="0"/>
              <a:t>3/4/2025 10:15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59152125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16574EE-8191-4BCC-ABE6-D00A4F4D7690}" type="datetime8">
              <a:rPr lang="en-US" smtClean="0"/>
              <a:t>3/4/2025 10:15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412108828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29</a:t>
            </a:fld>
            <a:endParaRPr lang="en-US" dirty="0"/>
          </a:p>
        </p:txBody>
      </p:sp>
      <p:sp>
        <p:nvSpPr>
          <p:cNvPr id="10" name="Date Placeholder 9"/>
          <p:cNvSpPr>
            <a:spLocks noGrp="1"/>
          </p:cNvSpPr>
          <p:nvPr>
            <p:ph type="dt" idx="13"/>
          </p:nvPr>
        </p:nvSpPr>
        <p:spPr/>
        <p:txBody>
          <a:bodyPr/>
          <a:lstStyle/>
          <a:p>
            <a:fld id="{D44C3489-8257-4E60-994D-6A5CEE67ED71}" type="datetime8">
              <a:rPr lang="en-US" smtClean="0"/>
              <a:t>3/4/2025 10:15 PM</a:t>
            </a:fld>
            <a:endParaRPr lang="en-US" dirty="0"/>
          </a:p>
        </p:txBody>
      </p:sp>
      <p:sp>
        <p:nvSpPr>
          <p:cNvPr id="4" name="Footer Placeholder 3"/>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5" name="Header Placeholder 4"/>
          <p:cNvSpPr>
            <a:spLocks noGrp="1"/>
          </p:cNvSpPr>
          <p:nvPr>
            <p:ph type="hdr" sz="quarter" idx="15"/>
          </p:nvPr>
        </p:nvSpPr>
        <p:spPr/>
        <p:txBody>
          <a:bodyPr/>
          <a:lstStyle/>
          <a:p>
            <a:endParaRPr lang="en-US" dirty="0"/>
          </a:p>
        </p:txBody>
      </p:sp>
    </p:spTree>
    <p:extLst>
      <p:ext uri="{BB962C8B-B14F-4D97-AF65-F5344CB8AC3E}">
        <p14:creationId xmlns:p14="http://schemas.microsoft.com/office/powerpoint/2010/main" val="35549801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3/4/2025 10:15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200871424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3/4/2025 10:15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10363940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3/4/2025 10:15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25482369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3/4/2025 10:15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13418948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3/4/2025 10:15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38956713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3/4/2025 10:15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5513356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3/4/2025 10:15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40646171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3/4/2025 10:15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384379275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1">
    <p:spTree>
      <p:nvGrpSpPr>
        <p:cNvPr id="1" name=""/>
        <p:cNvGrpSpPr/>
        <p:nvPr/>
      </p:nvGrpSpPr>
      <p:grpSpPr>
        <a:xfrm>
          <a:off x="0" y="0"/>
          <a:ext cx="0" cy="0"/>
          <a:chOff x="0" y="0"/>
          <a:chExt cx="0" cy="0"/>
        </a:xfrm>
      </p:grpSpPr>
      <p:pic>
        <p:nvPicPr>
          <p:cNvPr id="5" name="Picture 4" descr="A picture containing meter&#10;&#10;Description automatically generated">
            <a:extLst>
              <a:ext uri="{FF2B5EF4-FFF2-40B4-BE49-F238E27FC236}">
                <a16:creationId xmlns:a16="http://schemas.microsoft.com/office/drawing/2014/main" id="{08877C49-379C-4530-89DA-E5FB27C7DDFE}"/>
              </a:ext>
            </a:extLst>
          </p:cNvPr>
          <p:cNvPicPr>
            <a:picLocks noChangeAspect="1"/>
          </p:cNvPicPr>
          <p:nvPr userDrawn="1"/>
        </p:nvPicPr>
        <p:blipFill rotWithShape="1">
          <a:blip r:embed="rId2"/>
          <a:srcRect l="51535" t="20885" r="1924" b="7746"/>
          <a:stretch/>
        </p:blipFill>
        <p:spPr>
          <a:xfrm>
            <a:off x="0" y="0"/>
            <a:ext cx="12192000" cy="6858000"/>
          </a:xfrm>
          <a:prstGeom prst="rect">
            <a:avLst/>
          </a:prstGeom>
        </p:spPr>
      </p:pic>
    </p:spTree>
    <p:extLst>
      <p:ext uri="{BB962C8B-B14F-4D97-AF65-F5344CB8AC3E}">
        <p14:creationId xmlns:p14="http://schemas.microsoft.com/office/powerpoint/2010/main" val="309183164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guide id="4" orient="horz" pos="2160" userDrawn="1">
          <p15:clr>
            <a:srgbClr val="FBAE40"/>
          </p15:clr>
        </p15:guide>
        <p15:guide id="5"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4" name="Picture 3">
            <a:extLst>
              <a:ext uri="{FF2B5EF4-FFF2-40B4-BE49-F238E27FC236}">
                <a16:creationId xmlns:a16="http://schemas.microsoft.com/office/drawing/2014/main" id="{6415E271-3B4B-422B-BBB7-732E9892FAC5}"/>
              </a:ext>
            </a:extLst>
          </p:cNvPr>
          <p:cNvPicPr>
            <a:picLocks noChangeAspect="1"/>
          </p:cNvPicPr>
          <p:nvPr userDrawn="1"/>
        </p:nvPicPr>
        <p:blipFill>
          <a:blip r:embed="rId2"/>
          <a:srcRect/>
          <a:stretch/>
        </p:blipFill>
        <p:spPr>
          <a:xfrm>
            <a:off x="0" y="6017392"/>
            <a:ext cx="12192000" cy="257996"/>
          </a:xfrm>
          <a:prstGeom prst="rect">
            <a:avLst/>
          </a:prstGeom>
        </p:spPr>
      </p:pic>
    </p:spTree>
    <p:extLst>
      <p:ext uri="{BB962C8B-B14F-4D97-AF65-F5344CB8AC3E}">
        <p14:creationId xmlns:p14="http://schemas.microsoft.com/office/powerpoint/2010/main" val="1703268474"/>
      </p:ext>
    </p:extLst>
  </p:cSld>
  <p:clrMapOvr>
    <a:masterClrMapping/>
  </p:clrMapOvr>
  <p:transition>
    <p:fade/>
  </p:transition>
  <p:extLst>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7572834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9201898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79946700"/>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6" userDrawn="1">
          <p15:clr>
            <a:srgbClr val="5ACBF0"/>
          </p15:clr>
        </p15:guide>
        <p15:guide id="3" orient="horz" pos="904" userDrawn="1">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89335521"/>
      </p:ext>
    </p:extLst>
  </p:cSld>
  <p:clrMapOvr>
    <a:masterClrMapping/>
  </p:clrMapOvr>
  <p:transition>
    <p:fade/>
  </p:transition>
  <p:extLst>
    <p:ext uri="{DCECCB84-F9BA-43D5-87BE-67443E8EF086}">
      <p15:sldGuideLst xmlns:p15="http://schemas.microsoft.com/office/powerpoint/2012/main">
        <p15:guide id="3" orient="horz" pos="900" userDrawn="1">
          <p15:clr>
            <a:srgbClr val="5ACBF0"/>
          </p15:clr>
        </p15:guide>
        <p15:guide id="4" orient="horz" pos="1276" userDrawn="1">
          <p15:clr>
            <a:srgbClr val="5ACBF0"/>
          </p15:clr>
        </p15:guide>
        <p15:guide id="5" orient="horz" pos="288" userDrawn="1">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728665027"/>
      </p:ext>
    </p:extLst>
  </p:cSld>
  <p:clrMapOvr>
    <a:masterClrMapping/>
  </p:clrMapOvr>
  <p:transition>
    <p:fade/>
  </p:transition>
  <p:extLst>
    <p:ext uri="{DCECCB84-F9BA-43D5-87BE-67443E8EF086}">
      <p15:sldGuideLst xmlns:p15="http://schemas.microsoft.com/office/powerpoint/2012/main">
        <p15:guide id="2" pos="3360" userDrawn="1">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userDrawn="1">
          <p15:clr>
            <a:srgbClr val="C35EA4"/>
          </p15:clr>
        </p15:guide>
        <p15:guide id="11" pos="2993">
          <p15:clr>
            <a:srgbClr val="5ACBF0"/>
          </p15:clr>
        </p15:guide>
        <p15:guide id="12" pos="3543" userDrawn="1">
          <p15:clr>
            <a:srgbClr val="A4A3A4"/>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689229390"/>
      </p:ext>
    </p:extLst>
  </p:cSld>
  <p:clrMapOvr>
    <a:masterClrMapping/>
  </p:clrMapOvr>
  <p:transition>
    <p:fade/>
  </p:transition>
  <p:extLst>
    <p:ext uri="{DCECCB84-F9BA-43D5-87BE-67443E8EF086}">
      <p15:sldGuideLst xmlns:p15="http://schemas.microsoft.com/office/powerpoint/2012/main">
        <p15:guide id="2" pos="3360" userDrawn="1">
          <p15:clr>
            <a:srgbClr val="FBAE40"/>
          </p15:clr>
        </p15:guide>
        <p15:guide id="5" orient="horz" pos="2160">
          <p15:clr>
            <a:srgbClr val="FBAE40"/>
          </p15:clr>
        </p15:guide>
        <p15:guide id="6" pos="2991">
          <p15:clr>
            <a:srgbClr val="5ACBF0"/>
          </p15:clr>
        </p15:guide>
        <p15:guide id="7" pos="3728" userDrawn="1">
          <p15:clr>
            <a:srgbClr val="C35EA4"/>
          </p15:clr>
        </p15:guide>
        <p15:guide id="8" pos="3544" userDrawn="1">
          <p15:clr>
            <a:srgbClr val="A4A3A4"/>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42951245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userDrawn="1">
          <p15:clr>
            <a:srgbClr val="C35EA4"/>
          </p15:clr>
        </p15:guide>
        <p15:guide id="5" pos="2993">
          <p15:clr>
            <a:srgbClr val="5ACBF0"/>
          </p15:clr>
        </p15:guide>
        <p15:guide id="6" pos="3547" userDrawn="1">
          <p15:clr>
            <a:srgbClr val="A4A3A4"/>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Walkin 2">
    <p:bg>
      <p:bgPr>
        <a:solidFill>
          <a:schemeClr val="tx1"/>
        </a:solidFill>
        <a:effectLst/>
      </p:bgPr>
    </p:bg>
    <p:spTree>
      <p:nvGrpSpPr>
        <p:cNvPr id="1" name=""/>
        <p:cNvGrpSpPr/>
        <p:nvPr/>
      </p:nvGrpSpPr>
      <p:grpSpPr>
        <a:xfrm>
          <a:off x="0" y="0"/>
          <a:ext cx="0" cy="0"/>
          <a:chOff x="0" y="0"/>
          <a:chExt cx="0" cy="0"/>
        </a:xfrm>
      </p:grpSpPr>
      <p:pic>
        <p:nvPicPr>
          <p:cNvPr id="7" name="Picture 6" descr="A picture containing meter&#10;&#10;Description automatically generated">
            <a:extLst>
              <a:ext uri="{FF2B5EF4-FFF2-40B4-BE49-F238E27FC236}">
                <a16:creationId xmlns:a16="http://schemas.microsoft.com/office/drawing/2014/main" id="{3A8638A5-F250-4F13-8367-9EF5EEBD9BB1}"/>
              </a:ext>
            </a:extLst>
          </p:cNvPr>
          <p:cNvPicPr>
            <a:picLocks noChangeAspect="1"/>
          </p:cNvPicPr>
          <p:nvPr userDrawn="1"/>
        </p:nvPicPr>
        <p:blipFill rotWithShape="1">
          <a:blip r:embed="rId2"/>
          <a:srcRect l="25738" t="-1894" r="8816" b="10381"/>
          <a:stretch/>
        </p:blipFill>
        <p:spPr>
          <a:xfrm>
            <a:off x="1" y="604414"/>
            <a:ext cx="12192000" cy="6253586"/>
          </a:xfrm>
          <a:prstGeom prst="rect">
            <a:avLst/>
          </a:prstGeom>
        </p:spPr>
      </p:pic>
      <p:pic>
        <p:nvPicPr>
          <p:cNvPr id="4" name="Picture 3" descr="A picture containing food, drawing, plate&#10;&#10;Description automatically generated">
            <a:extLst>
              <a:ext uri="{FF2B5EF4-FFF2-40B4-BE49-F238E27FC236}">
                <a16:creationId xmlns:a16="http://schemas.microsoft.com/office/drawing/2014/main" id="{732181C1-02C8-4170-8050-04F95DCD6088}"/>
              </a:ext>
            </a:extLst>
          </p:cNvPr>
          <p:cNvPicPr>
            <a:picLocks noChangeAspect="1"/>
          </p:cNvPicPr>
          <p:nvPr userDrawn="1"/>
        </p:nvPicPr>
        <p:blipFill>
          <a:blip r:embed="rId3"/>
          <a:stretch>
            <a:fillRect/>
          </a:stretch>
        </p:blipFill>
        <p:spPr>
          <a:xfrm>
            <a:off x="587376" y="595948"/>
            <a:ext cx="2132954" cy="402336"/>
          </a:xfrm>
          <a:prstGeom prst="rect">
            <a:avLst/>
          </a:prstGeom>
        </p:spPr>
      </p:pic>
      <p:sp>
        <p:nvSpPr>
          <p:cNvPr id="11" name="Title 1">
            <a:extLst>
              <a:ext uri="{FF2B5EF4-FFF2-40B4-BE49-F238E27FC236}">
                <a16:creationId xmlns:a16="http://schemas.microsoft.com/office/drawing/2014/main" id="{44720DB8-197A-46F9-9308-F4EA3C845D02}"/>
              </a:ext>
            </a:extLst>
          </p:cNvPr>
          <p:cNvSpPr>
            <a:spLocks noGrp="1"/>
          </p:cNvSpPr>
          <p:nvPr>
            <p:ph type="title" hasCustomPrompt="1"/>
          </p:nvPr>
        </p:nvSpPr>
        <p:spPr>
          <a:xfrm>
            <a:off x="584200" y="2875002"/>
            <a:ext cx="6637867" cy="553998"/>
          </a:xfrm>
          <a:noFill/>
        </p:spPr>
        <p:txBody>
          <a:bodyPr wrap="square" lIns="0" tIns="0" rIns="0" bIns="0" anchor="b" anchorCtr="0">
            <a:spAutoFit/>
          </a:bodyPr>
          <a:lstStyle>
            <a:lvl1pPr>
              <a:defRPr sz="3600" spc="-50" baseline="0">
                <a:solidFill>
                  <a:srgbClr val="1A1A1A"/>
                </a:solidFill>
                <a:latin typeface="+mj-lt"/>
                <a:cs typeface="Segoe UI" panose="020B0502040204020203" pitchFamily="34" charset="0"/>
              </a:defRPr>
            </a:lvl1pPr>
          </a:lstStyle>
          <a:p>
            <a:r>
              <a:rPr lang="en-US" dirty="0"/>
              <a:t>Event name or presentation title </a:t>
            </a:r>
          </a:p>
        </p:txBody>
      </p:sp>
      <p:sp>
        <p:nvSpPr>
          <p:cNvPr id="12" name="Text Placeholder 4">
            <a:extLst>
              <a:ext uri="{FF2B5EF4-FFF2-40B4-BE49-F238E27FC236}">
                <a16:creationId xmlns:a16="http://schemas.microsoft.com/office/drawing/2014/main" id="{6EE72941-1039-4EEF-BADF-39923BC2573C}"/>
              </a:ext>
            </a:extLst>
          </p:cNvPr>
          <p:cNvSpPr>
            <a:spLocks noGrp="1"/>
          </p:cNvSpPr>
          <p:nvPr>
            <p:ph type="body" sz="quarter" idx="12" hasCustomPrompt="1"/>
          </p:nvPr>
        </p:nvSpPr>
        <p:spPr>
          <a:xfrm>
            <a:off x="584200" y="3543143"/>
            <a:ext cx="6655646" cy="307777"/>
          </a:xfrm>
          <a:noFill/>
        </p:spPr>
        <p:txBody>
          <a:bodyPr wrap="square" lIns="0" tIns="0" rIns="0" bIns="0">
            <a:spAutoFit/>
          </a:bodyPr>
          <a:lstStyle>
            <a:lvl1pPr marL="0" indent="0">
              <a:spcBef>
                <a:spcPts val="0"/>
              </a:spcBef>
              <a:buNone/>
              <a:defRPr sz="2000" spc="0" baseline="0">
                <a:solidFill>
                  <a:srgbClr val="1A1A1A"/>
                </a:soli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34702311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20" userDrawn="1">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1"/>
      </p:bgRef>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A6DDEDED-E833-4EEC-B013-F77EC5C26ED8}"/>
              </a:ext>
            </a:extLst>
          </p:cNvPr>
          <p:cNvSpPr>
            <a:spLocks noGrp="1"/>
          </p:cNvSpPr>
          <p:nvPr>
            <p:ph type="title" hasCustomPrompt="1"/>
          </p:nvPr>
        </p:nvSpPr>
        <p:spPr>
          <a:xfrm>
            <a:off x="585216" y="3011827"/>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1A1A1A"/>
                </a:solidFill>
                <a:effectLst/>
                <a:latin typeface="+mj-lt"/>
                <a:ea typeface="+mn-ea"/>
                <a:cs typeface="Segoe UI" pitchFamily="34" charset="0"/>
              </a:defRPr>
            </a:lvl1pPr>
          </a:lstStyle>
          <a:p>
            <a:r>
              <a:rPr lang="en-US" dirty="0"/>
              <a:t>Demo title</a:t>
            </a:r>
          </a:p>
        </p:txBody>
      </p:sp>
      <p:sp>
        <p:nvSpPr>
          <p:cNvPr id="9" name="Text Placeholder 4">
            <a:extLst>
              <a:ext uri="{FF2B5EF4-FFF2-40B4-BE49-F238E27FC236}">
                <a16:creationId xmlns:a16="http://schemas.microsoft.com/office/drawing/2014/main" id="{C3AC5816-9323-4710-BEBB-A91B469F8643}"/>
              </a:ext>
            </a:extLst>
          </p:cNvPr>
          <p:cNvSpPr>
            <a:spLocks noGrp="1"/>
          </p:cNvSpPr>
          <p:nvPr>
            <p:ph type="body" sz="quarter" idx="12" hasCustomPrompt="1"/>
          </p:nvPr>
        </p:nvSpPr>
        <p:spPr>
          <a:xfrm>
            <a:off x="594594" y="3631802"/>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solidFill>
                  <a:srgbClr val="1A1A1A"/>
                </a:solidFill>
                <a:latin typeface="+mn-lt"/>
              </a:defRPr>
            </a:lvl1pPr>
          </a:lstStyle>
          <a:p>
            <a:pPr lvl="0"/>
            <a:r>
              <a:rPr lang="en-US" dirty="0"/>
              <a:t>Speaker name</a:t>
            </a:r>
          </a:p>
        </p:txBody>
      </p:sp>
      <p:pic>
        <p:nvPicPr>
          <p:cNvPr id="12" name="Picture 11">
            <a:extLst>
              <a:ext uri="{FF2B5EF4-FFF2-40B4-BE49-F238E27FC236}">
                <a16:creationId xmlns:a16="http://schemas.microsoft.com/office/drawing/2014/main" id="{5EDCF80E-6B7F-428C-A2FD-CBB8DE40FA67}"/>
              </a:ext>
            </a:extLst>
          </p:cNvPr>
          <p:cNvPicPr>
            <a:picLocks noChangeAspect="1"/>
          </p:cNvPicPr>
          <p:nvPr userDrawn="1"/>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6" name="Picture 5">
            <a:extLst>
              <a:ext uri="{FF2B5EF4-FFF2-40B4-BE49-F238E27FC236}">
                <a16:creationId xmlns:a16="http://schemas.microsoft.com/office/drawing/2014/main" id="{9CDF55C9-7B02-489C-84E0-60C286D78290}"/>
              </a:ext>
            </a:extLst>
          </p:cNvPr>
          <p:cNvPicPr>
            <a:picLocks noChangeAspect="1"/>
          </p:cNvPicPr>
          <p:nvPr userDrawn="1"/>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val="17211484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pic>
        <p:nvPicPr>
          <p:cNvPr id="6" name="Picture 5">
            <a:extLst>
              <a:ext uri="{FF2B5EF4-FFF2-40B4-BE49-F238E27FC236}">
                <a16:creationId xmlns:a16="http://schemas.microsoft.com/office/drawing/2014/main" id="{D5A1E839-872B-4CB0-B625-2E6BC8340D9E}"/>
              </a:ext>
            </a:extLst>
          </p:cNvPr>
          <p:cNvPicPr>
            <a:picLocks noChangeAspect="1"/>
          </p:cNvPicPr>
          <p:nvPr userDrawn="1"/>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mo slide_2">
    <p:bg>
      <p:bgPr>
        <a:solidFill>
          <a:srgbClr val="F2F2F2"/>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507A9781-335A-4D50-9C58-D8971A7B2AE2}"/>
              </a:ext>
            </a:extLst>
          </p:cNvPr>
          <p:cNvSpPr>
            <a:spLocks noGrp="1"/>
          </p:cNvSpPr>
          <p:nvPr>
            <p:ph type="title" hasCustomPrompt="1"/>
          </p:nvPr>
        </p:nvSpPr>
        <p:spPr>
          <a:xfrm>
            <a:off x="585216" y="3011819"/>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1A1A1A"/>
                </a:solidFill>
                <a:effectLst/>
                <a:latin typeface="+mj-lt"/>
                <a:ea typeface="+mn-ea"/>
                <a:cs typeface="Segoe UI" pitchFamily="34" charset="0"/>
              </a:defRPr>
            </a:lvl1pPr>
          </a:lstStyle>
          <a:p>
            <a:r>
              <a:rPr lang="en-US" dirty="0"/>
              <a:t>Demo title</a:t>
            </a:r>
          </a:p>
        </p:txBody>
      </p:sp>
      <p:sp>
        <p:nvSpPr>
          <p:cNvPr id="8" name="Text Placeholder 4">
            <a:extLst>
              <a:ext uri="{FF2B5EF4-FFF2-40B4-BE49-F238E27FC236}">
                <a16:creationId xmlns:a16="http://schemas.microsoft.com/office/drawing/2014/main" id="{F17C6D5B-3F62-494F-A40D-0D2FB4FFC7D8}"/>
              </a:ext>
            </a:extLst>
          </p:cNvPr>
          <p:cNvSpPr>
            <a:spLocks noGrp="1"/>
          </p:cNvSpPr>
          <p:nvPr>
            <p:ph type="body" sz="quarter" idx="12" hasCustomPrompt="1"/>
          </p:nvPr>
        </p:nvSpPr>
        <p:spPr>
          <a:xfrm>
            <a:off x="594594" y="3631794"/>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solidFill>
                  <a:srgbClr val="1A1A1A"/>
                </a:solidFill>
                <a:latin typeface="+mn-lt"/>
              </a:defRPr>
            </a:lvl1pPr>
          </a:lstStyle>
          <a:p>
            <a:pPr lvl="0"/>
            <a:r>
              <a:rPr lang="en-US" dirty="0"/>
              <a:t>Speaker name</a:t>
            </a:r>
          </a:p>
        </p:txBody>
      </p:sp>
      <p:pic>
        <p:nvPicPr>
          <p:cNvPr id="6" name="Picture 5">
            <a:extLst>
              <a:ext uri="{FF2B5EF4-FFF2-40B4-BE49-F238E27FC236}">
                <a16:creationId xmlns:a16="http://schemas.microsoft.com/office/drawing/2014/main" id="{BFC04202-EF83-4A58-A8C3-81980398E47D}"/>
              </a:ext>
            </a:extLst>
          </p:cNvPr>
          <p:cNvPicPr>
            <a:picLocks noChangeAspect="1"/>
          </p:cNvPicPr>
          <p:nvPr userDrawn="1"/>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Video slide_2">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dirty="0"/>
              <a:t>Video</a:t>
            </a:r>
          </a:p>
        </p:txBody>
      </p:sp>
      <p:pic>
        <p:nvPicPr>
          <p:cNvPr id="4" name="Picture 3">
            <a:extLst>
              <a:ext uri="{FF2B5EF4-FFF2-40B4-BE49-F238E27FC236}">
                <a16:creationId xmlns:a16="http://schemas.microsoft.com/office/drawing/2014/main" id="{1A81DB7E-2194-434F-8442-CBD92D624918}"/>
              </a:ext>
            </a:extLst>
          </p:cNvPr>
          <p:cNvPicPr>
            <a:picLocks noChangeAspect="1"/>
          </p:cNvPicPr>
          <p:nvPr userDrawn="1"/>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val="5555108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userDrawn="1">
          <p15:clr>
            <a:srgbClr val="5ACBF0"/>
          </p15:clr>
        </p15:guide>
        <p15:guide id="3" orient="horz" pos="1914" userDrawn="1">
          <p15:clr>
            <a:srgbClr val="5ACBF0"/>
          </p15:clr>
        </p15:guide>
        <p15:guide id="4" orient="horz" pos="2505" userDrawn="1">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_2">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dirty="0"/>
              <a:t>Section title</a:t>
            </a:r>
          </a:p>
        </p:txBody>
      </p:sp>
      <p:pic>
        <p:nvPicPr>
          <p:cNvPr id="5" name="Picture 4">
            <a:extLst>
              <a:ext uri="{FF2B5EF4-FFF2-40B4-BE49-F238E27FC236}">
                <a16:creationId xmlns:a16="http://schemas.microsoft.com/office/drawing/2014/main" id="{CCEDED28-6C83-45F6-A2AE-AEA0D37D47A3}"/>
              </a:ext>
            </a:extLst>
          </p:cNvPr>
          <p:cNvPicPr>
            <a:picLocks noChangeAspect="1"/>
          </p:cNvPicPr>
          <p:nvPr userDrawn="1"/>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guide id="4" orient="horz" pos="2505" userDrawn="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4" userDrawn="1">
          <p15:clr>
            <a:srgbClr val="5ACBF0"/>
          </p15:clr>
        </p15:guide>
        <p15:guide id="3" orient="horz" pos="288" userDrawn="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1272" userDrawn="1">
          <p15:clr>
            <a:srgbClr val="5ACBF0"/>
          </p15:clr>
        </p15:guide>
        <p15:guide id="3" orient="horz" pos="288" userDrawn="1">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43058790"/>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losing logo slide_1">
    <p:bg>
      <p:bgPr>
        <a:solidFill>
          <a:srgbClr val="FFFFFF"/>
        </a:solidFill>
        <a:effectLst/>
      </p:bgPr>
    </p:bg>
    <p:spTree>
      <p:nvGrpSpPr>
        <p:cNvPr id="1" name=""/>
        <p:cNvGrpSpPr/>
        <p:nvPr/>
      </p:nvGrpSpPr>
      <p:grpSpPr>
        <a:xfrm>
          <a:off x="0" y="0"/>
          <a:ext cx="0" cy="0"/>
          <a:chOff x="0" y="0"/>
          <a:chExt cx="0" cy="0"/>
        </a:xfrm>
      </p:grpSpPr>
      <p:pic>
        <p:nvPicPr>
          <p:cNvPr id="7" name="Picture 6" descr="A picture containing meter&#10;&#10;Description automatically generated">
            <a:extLst>
              <a:ext uri="{FF2B5EF4-FFF2-40B4-BE49-F238E27FC236}">
                <a16:creationId xmlns:a16="http://schemas.microsoft.com/office/drawing/2014/main" id="{3657F403-5530-4721-9A70-6AAA056C5EAE}"/>
              </a:ext>
            </a:extLst>
          </p:cNvPr>
          <p:cNvPicPr>
            <a:picLocks noChangeAspect="1"/>
          </p:cNvPicPr>
          <p:nvPr userDrawn="1"/>
        </p:nvPicPr>
        <p:blipFill rotWithShape="1">
          <a:blip r:embed="rId2"/>
          <a:srcRect l="25163" t="-6474" r="8596" b="10240"/>
          <a:stretch/>
        </p:blipFill>
        <p:spPr>
          <a:xfrm>
            <a:off x="0" y="361014"/>
            <a:ext cx="12192000" cy="6496986"/>
          </a:xfrm>
          <a:prstGeom prst="rect">
            <a:avLst/>
          </a:prstGeom>
        </p:spPr>
      </p:pic>
      <p:sp>
        <p:nvSpPr>
          <p:cNvPr id="4" name="Title 1">
            <a:extLst>
              <a:ext uri="{FF2B5EF4-FFF2-40B4-BE49-F238E27FC236}">
                <a16:creationId xmlns:a16="http://schemas.microsoft.com/office/drawing/2014/main" id="{6AF7D8B5-60D9-4A85-B6AC-AB2808C513AA}"/>
              </a:ext>
            </a:extLst>
          </p:cNvPr>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Click to add copy</a:t>
            </a:r>
          </a:p>
        </p:txBody>
      </p:sp>
    </p:spTree>
    <p:extLst>
      <p:ext uri="{BB962C8B-B14F-4D97-AF65-F5344CB8AC3E}">
        <p14:creationId xmlns:p14="http://schemas.microsoft.com/office/powerpoint/2010/main" val="29808519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Walkin 3">
    <p:bg>
      <p:bgPr>
        <a:solidFill>
          <a:schemeClr val="tx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C57AB98C-3D65-4B37-98D9-D5EA9098B772}"/>
              </a:ext>
            </a:extLst>
          </p:cNvPr>
          <p:cNvPicPr>
            <a:picLocks noChangeAspect="1"/>
          </p:cNvPicPr>
          <p:nvPr userDrawn="1"/>
        </p:nvPicPr>
        <p:blipFill>
          <a:blip r:embed="rId2"/>
          <a:srcRect/>
          <a:stretch/>
        </p:blipFill>
        <p:spPr>
          <a:xfrm>
            <a:off x="0" y="6017392"/>
            <a:ext cx="12192000" cy="257996"/>
          </a:xfrm>
          <a:prstGeom prst="rect">
            <a:avLst/>
          </a:prstGeom>
        </p:spPr>
      </p:pic>
      <p:sp>
        <p:nvSpPr>
          <p:cNvPr id="11" name="Title 1">
            <a:extLst>
              <a:ext uri="{FF2B5EF4-FFF2-40B4-BE49-F238E27FC236}">
                <a16:creationId xmlns:a16="http://schemas.microsoft.com/office/drawing/2014/main" id="{44720DB8-197A-46F9-9308-F4EA3C845D02}"/>
              </a:ext>
            </a:extLst>
          </p:cNvPr>
          <p:cNvSpPr>
            <a:spLocks noGrp="1"/>
          </p:cNvSpPr>
          <p:nvPr>
            <p:ph type="title" hasCustomPrompt="1"/>
          </p:nvPr>
        </p:nvSpPr>
        <p:spPr>
          <a:xfrm>
            <a:off x="584200" y="2875002"/>
            <a:ext cx="6637867" cy="553998"/>
          </a:xfrm>
          <a:noFill/>
        </p:spPr>
        <p:txBody>
          <a:bodyPr wrap="square" lIns="0" tIns="0" rIns="0" bIns="0" anchor="b" anchorCtr="0">
            <a:spAutoFit/>
          </a:bodyPr>
          <a:lstStyle>
            <a:lvl1pPr>
              <a:defRPr sz="3600" spc="-50" baseline="0">
                <a:solidFill>
                  <a:srgbClr val="1A1A1A"/>
                </a:solidFill>
                <a:latin typeface="+mj-lt"/>
                <a:cs typeface="Segoe UI" panose="020B0502040204020203" pitchFamily="34" charset="0"/>
              </a:defRPr>
            </a:lvl1pPr>
          </a:lstStyle>
          <a:p>
            <a:r>
              <a:rPr lang="en-US" dirty="0"/>
              <a:t>Event name or presentation title </a:t>
            </a:r>
          </a:p>
        </p:txBody>
      </p:sp>
      <p:sp>
        <p:nvSpPr>
          <p:cNvPr id="12" name="Text Placeholder 4">
            <a:extLst>
              <a:ext uri="{FF2B5EF4-FFF2-40B4-BE49-F238E27FC236}">
                <a16:creationId xmlns:a16="http://schemas.microsoft.com/office/drawing/2014/main" id="{6EE72941-1039-4EEF-BADF-39923BC2573C}"/>
              </a:ext>
            </a:extLst>
          </p:cNvPr>
          <p:cNvSpPr>
            <a:spLocks noGrp="1"/>
          </p:cNvSpPr>
          <p:nvPr>
            <p:ph type="body" sz="quarter" idx="12" hasCustomPrompt="1"/>
          </p:nvPr>
        </p:nvSpPr>
        <p:spPr>
          <a:xfrm>
            <a:off x="584200" y="3543143"/>
            <a:ext cx="6655646" cy="307777"/>
          </a:xfrm>
          <a:noFill/>
        </p:spPr>
        <p:txBody>
          <a:bodyPr wrap="square" lIns="0" tIns="0" rIns="0" bIns="0">
            <a:spAutoFit/>
          </a:bodyPr>
          <a:lstStyle>
            <a:lvl1pPr marL="0" indent="0">
              <a:spcBef>
                <a:spcPts val="0"/>
              </a:spcBef>
              <a:buNone/>
              <a:defRPr sz="2000" spc="0" baseline="0">
                <a:solidFill>
                  <a:srgbClr val="1A1A1A"/>
                </a:solidFill>
                <a:latin typeface="+mn-lt"/>
                <a:cs typeface="Segoe UI" panose="020B0502040204020203" pitchFamily="34" charset="0"/>
              </a:defRPr>
            </a:lvl1pPr>
          </a:lstStyle>
          <a:p>
            <a:pPr lvl="0"/>
            <a:r>
              <a:rPr lang="en-US" dirty="0"/>
              <a:t>Speaker name or subtitle text</a:t>
            </a:r>
          </a:p>
        </p:txBody>
      </p:sp>
      <p:pic>
        <p:nvPicPr>
          <p:cNvPr id="7" name="Picture 6" descr="A picture containing food, drawing, plate&#10;&#10;Description automatically generated">
            <a:extLst>
              <a:ext uri="{FF2B5EF4-FFF2-40B4-BE49-F238E27FC236}">
                <a16:creationId xmlns:a16="http://schemas.microsoft.com/office/drawing/2014/main" id="{206F3868-20C5-4830-B17D-6B8C97A93A75}"/>
              </a:ext>
            </a:extLst>
          </p:cNvPr>
          <p:cNvPicPr>
            <a:picLocks noChangeAspect="1"/>
          </p:cNvPicPr>
          <p:nvPr userDrawn="1"/>
        </p:nvPicPr>
        <p:blipFill>
          <a:blip r:embed="rId3"/>
          <a:stretch>
            <a:fillRect/>
          </a:stretch>
        </p:blipFill>
        <p:spPr>
          <a:xfrm>
            <a:off x="587376" y="595948"/>
            <a:ext cx="2132954" cy="402336"/>
          </a:xfrm>
          <a:prstGeom prst="rect">
            <a:avLst/>
          </a:prstGeom>
        </p:spPr>
      </p:pic>
    </p:spTree>
    <p:extLst>
      <p:ext uri="{BB962C8B-B14F-4D97-AF65-F5344CB8AC3E}">
        <p14:creationId xmlns:p14="http://schemas.microsoft.com/office/powerpoint/2010/main" val="34073724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20">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losing logo slide_2">
    <p:bg>
      <p:bgPr>
        <a:solidFill>
          <a:srgbClr val="E6E6E6"/>
        </a:solidFill>
        <a:effectLst/>
      </p:bgPr>
    </p:bg>
    <p:spTree>
      <p:nvGrpSpPr>
        <p:cNvPr id="1" name=""/>
        <p:cNvGrpSpPr/>
        <p:nvPr/>
      </p:nvGrpSpPr>
      <p:grpSpPr>
        <a:xfrm>
          <a:off x="0" y="0"/>
          <a:ext cx="0" cy="0"/>
          <a:chOff x="0" y="0"/>
          <a:chExt cx="0" cy="0"/>
        </a:xfrm>
      </p:grpSpPr>
      <p:pic>
        <p:nvPicPr>
          <p:cNvPr id="7" name="Picture 6" descr="A picture containing meter&#10;&#10;Description automatically generated">
            <a:extLst>
              <a:ext uri="{FF2B5EF4-FFF2-40B4-BE49-F238E27FC236}">
                <a16:creationId xmlns:a16="http://schemas.microsoft.com/office/drawing/2014/main" id="{3657F403-5530-4721-9A70-6AAA056C5EAE}"/>
              </a:ext>
            </a:extLst>
          </p:cNvPr>
          <p:cNvPicPr>
            <a:picLocks noChangeAspect="1"/>
          </p:cNvPicPr>
          <p:nvPr userDrawn="1"/>
        </p:nvPicPr>
        <p:blipFill rotWithShape="1">
          <a:blip r:embed="rId2"/>
          <a:srcRect l="25163" t="-6474" r="8596" b="10240"/>
          <a:stretch/>
        </p:blipFill>
        <p:spPr>
          <a:xfrm>
            <a:off x="0" y="361014"/>
            <a:ext cx="12192000" cy="6496986"/>
          </a:xfrm>
          <a:prstGeom prst="rect">
            <a:avLst/>
          </a:prstGeom>
        </p:spPr>
      </p:pic>
      <p:pic>
        <p:nvPicPr>
          <p:cNvPr id="5" name="Picture 4">
            <a:extLst>
              <a:ext uri="{FF2B5EF4-FFF2-40B4-BE49-F238E27FC236}">
                <a16:creationId xmlns:a16="http://schemas.microsoft.com/office/drawing/2014/main" id="{D09DFFD1-BA11-46AD-ADEB-22CFF7148C44}"/>
              </a:ext>
            </a:extLst>
          </p:cNvPr>
          <p:cNvPicPr>
            <a:picLocks noChangeAspect="1"/>
          </p:cNvPicPr>
          <p:nvPr userDrawn="1"/>
        </p:nvPicPr>
        <p:blipFill>
          <a:blip r:embed="rId3"/>
          <a:srcRect/>
          <a:stretch/>
        </p:blipFill>
        <p:spPr>
          <a:xfrm>
            <a:off x="587376" y="595948"/>
            <a:ext cx="2132954" cy="402335"/>
          </a:xfrm>
          <a:prstGeom prst="rect">
            <a:avLst/>
          </a:prstGeom>
        </p:spPr>
      </p:pic>
    </p:spTree>
    <p:extLst>
      <p:ext uri="{BB962C8B-B14F-4D97-AF65-F5344CB8AC3E}">
        <p14:creationId xmlns:p14="http://schemas.microsoft.com/office/powerpoint/2010/main" val="393269967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losing logo slide_3">
    <p:bg>
      <p:bgPr>
        <a:solidFill>
          <a:srgbClr val="F2F2F2"/>
        </a:solidFill>
        <a:effectLst/>
      </p:bgPr>
    </p:bg>
    <p:spTree>
      <p:nvGrpSpPr>
        <p:cNvPr id="1" name=""/>
        <p:cNvGrpSpPr/>
        <p:nvPr/>
      </p:nvGrpSpPr>
      <p:grpSpPr>
        <a:xfrm>
          <a:off x="0" y="0"/>
          <a:ext cx="0" cy="0"/>
          <a:chOff x="0" y="0"/>
          <a:chExt cx="0" cy="0"/>
        </a:xfrm>
      </p:grpSpPr>
      <p:pic>
        <p:nvPicPr>
          <p:cNvPr id="10" name="Picture 9" descr="A picture containing meter&#10;&#10;Description automatically generated">
            <a:extLst>
              <a:ext uri="{FF2B5EF4-FFF2-40B4-BE49-F238E27FC236}">
                <a16:creationId xmlns:a16="http://schemas.microsoft.com/office/drawing/2014/main" id="{A97FDC0C-A1E0-42E3-A6E6-4DC516B1ECF5}"/>
              </a:ext>
            </a:extLst>
          </p:cNvPr>
          <p:cNvPicPr>
            <a:picLocks noChangeAspect="1"/>
          </p:cNvPicPr>
          <p:nvPr userDrawn="1"/>
        </p:nvPicPr>
        <p:blipFill rotWithShape="1">
          <a:blip r:embed="rId2"/>
          <a:srcRect l="25163" t="-6474" r="8596" b="10240"/>
          <a:stretch/>
        </p:blipFill>
        <p:spPr>
          <a:xfrm>
            <a:off x="533400" y="729314"/>
            <a:ext cx="12192000" cy="6496986"/>
          </a:xfrm>
          <a:prstGeom prst="rect">
            <a:avLst/>
          </a:prstGeom>
        </p:spPr>
      </p:pic>
      <p:pic>
        <p:nvPicPr>
          <p:cNvPr id="5" name="Picture 4" descr="A picture containing food, drawing, plate&#10;&#10;Description automatically generated">
            <a:extLst>
              <a:ext uri="{FF2B5EF4-FFF2-40B4-BE49-F238E27FC236}">
                <a16:creationId xmlns:a16="http://schemas.microsoft.com/office/drawing/2014/main" id="{793ABA5D-327F-422E-A0DB-8C1167D731A0}"/>
              </a:ext>
            </a:extLst>
          </p:cNvPr>
          <p:cNvPicPr>
            <a:picLocks noChangeAspect="1"/>
          </p:cNvPicPr>
          <p:nvPr userDrawn="1"/>
        </p:nvPicPr>
        <p:blipFill>
          <a:blip r:embed="rId3"/>
          <a:stretch>
            <a:fillRect/>
          </a:stretch>
        </p:blipFill>
        <p:spPr>
          <a:xfrm>
            <a:off x="587376" y="595948"/>
            <a:ext cx="2132954" cy="402336"/>
          </a:xfrm>
          <a:prstGeom prst="rect">
            <a:avLst/>
          </a:prstGeom>
        </p:spPr>
      </p:pic>
    </p:spTree>
    <p:extLst>
      <p:ext uri="{BB962C8B-B14F-4D97-AF65-F5344CB8AC3E}">
        <p14:creationId xmlns:p14="http://schemas.microsoft.com/office/powerpoint/2010/main" val="90983196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type="obj">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p>
        </p:txBody>
      </p:sp>
      <p:sp>
        <p:nvSpPr>
          <p:cNvPr id="3" name="Marcador de contenido 2"/>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p:cNvSpPr>
            <a:spLocks noGrp="1"/>
          </p:cNvSpPr>
          <p:nvPr>
            <p:ph type="dt" sz="half" idx="10"/>
          </p:nvPr>
        </p:nvSpPr>
        <p:spPr/>
        <p:txBody>
          <a:bodyPr/>
          <a:lstStyle/>
          <a:p>
            <a:fld id="{40771E8B-6CA5-40B2-8038-0E112F3DAC1C}" type="datetimeFigureOut">
              <a:rPr lang="es-ES" smtClean="0"/>
              <a:t>04/03/2025</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0F1556C4-DFC3-4611-A7CC-780699185E26}" type="slidenum">
              <a:rPr lang="es-ES" smtClean="0"/>
              <a:t>‹Nº›</a:t>
            </a:fld>
            <a:endParaRPr lang="es-ES"/>
          </a:p>
        </p:txBody>
      </p:sp>
    </p:spTree>
    <p:extLst>
      <p:ext uri="{BB962C8B-B14F-4D97-AF65-F5344CB8AC3E}">
        <p14:creationId xmlns:p14="http://schemas.microsoft.com/office/powerpoint/2010/main" val="93390558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Walkin 1">
    <p:spTree>
      <p:nvGrpSpPr>
        <p:cNvPr id="1" name=""/>
        <p:cNvGrpSpPr/>
        <p:nvPr/>
      </p:nvGrpSpPr>
      <p:grpSpPr>
        <a:xfrm>
          <a:off x="0" y="0"/>
          <a:ext cx="0" cy="0"/>
          <a:chOff x="0" y="0"/>
          <a:chExt cx="0" cy="0"/>
        </a:xfrm>
      </p:grpSpPr>
      <p:pic>
        <p:nvPicPr>
          <p:cNvPr id="5" name="Picture 4" descr="A close up of a logo&#10;&#10;Description automatically generated">
            <a:extLst>
              <a:ext uri="{FF2B5EF4-FFF2-40B4-BE49-F238E27FC236}">
                <a16:creationId xmlns:a16="http://schemas.microsoft.com/office/drawing/2014/main" id="{80712E43-0ECA-47E9-BF15-501D117A36B8}"/>
              </a:ext>
            </a:extLst>
          </p:cNvPr>
          <p:cNvPicPr>
            <a:picLocks noChangeAspect="1"/>
          </p:cNvPicPr>
          <p:nvPr userDrawn="1"/>
        </p:nvPicPr>
        <p:blipFill rotWithShape="1">
          <a:blip r:embed="rId2"/>
          <a:srcRect l="52143" t="22177" r="2188" b="7791"/>
          <a:stretch/>
        </p:blipFill>
        <p:spPr>
          <a:xfrm>
            <a:off x="0" y="0"/>
            <a:ext cx="12192000" cy="6857999"/>
          </a:xfrm>
          <a:prstGeom prst="rect">
            <a:avLst/>
          </a:prstGeom>
        </p:spPr>
      </p:pic>
    </p:spTree>
    <p:extLst>
      <p:ext uri="{BB962C8B-B14F-4D97-AF65-F5344CB8AC3E}">
        <p14:creationId xmlns:p14="http://schemas.microsoft.com/office/powerpoint/2010/main" val="214883183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Walkin 2">
    <p:bg>
      <p:bgPr>
        <a:solidFill>
          <a:schemeClr val="bg1"/>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979C710C-6494-4906-B8FD-9067630E1E97}"/>
              </a:ext>
            </a:extLst>
          </p:cNvPr>
          <p:cNvSpPr>
            <a:spLocks noGrp="1"/>
          </p:cNvSpPr>
          <p:nvPr>
            <p:ph type="title" hasCustomPrompt="1"/>
          </p:nvPr>
        </p:nvSpPr>
        <p:spPr>
          <a:xfrm>
            <a:off x="584200" y="2875002"/>
            <a:ext cx="6637867" cy="553998"/>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12" name="Text Placeholder 4">
            <a:extLst>
              <a:ext uri="{FF2B5EF4-FFF2-40B4-BE49-F238E27FC236}">
                <a16:creationId xmlns:a16="http://schemas.microsoft.com/office/drawing/2014/main" id="{B71ECF19-0181-4391-B473-2CD7E4C66476}"/>
              </a:ext>
            </a:extLst>
          </p:cNvPr>
          <p:cNvSpPr>
            <a:spLocks noGrp="1"/>
          </p:cNvSpPr>
          <p:nvPr>
            <p:ph type="body" sz="quarter" idx="12" hasCustomPrompt="1"/>
          </p:nvPr>
        </p:nvSpPr>
        <p:spPr>
          <a:xfrm>
            <a:off x="584200" y="3543143"/>
            <a:ext cx="6655646"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8" name="Picture 7">
            <a:extLst>
              <a:ext uri="{FF2B5EF4-FFF2-40B4-BE49-F238E27FC236}">
                <a16:creationId xmlns:a16="http://schemas.microsoft.com/office/drawing/2014/main" id="{C703E829-F7D2-4CD8-9BC7-B89E16376882}"/>
              </a:ext>
            </a:extLst>
          </p:cNvPr>
          <p:cNvPicPr>
            <a:picLocks noChangeAspect="1"/>
          </p:cNvPicPr>
          <p:nvPr userDrawn="1"/>
        </p:nvPicPr>
        <p:blipFill rotWithShape="1">
          <a:blip r:embed="rId2"/>
          <a:srcRect l="25667" r="8654" b="9964"/>
          <a:stretch/>
        </p:blipFill>
        <p:spPr>
          <a:xfrm>
            <a:off x="-1" y="727289"/>
            <a:ext cx="12192001" cy="6130711"/>
          </a:xfrm>
          <a:prstGeom prst="rect">
            <a:avLst/>
          </a:prstGeom>
        </p:spPr>
      </p:pic>
      <p:pic>
        <p:nvPicPr>
          <p:cNvPr id="7" name="Picture 6">
            <a:extLst>
              <a:ext uri="{FF2B5EF4-FFF2-40B4-BE49-F238E27FC236}">
                <a16:creationId xmlns:a16="http://schemas.microsoft.com/office/drawing/2014/main" id="{C0D3ED0C-7E34-4CCF-B7D1-D2832F24DFBB}"/>
              </a:ext>
            </a:extLst>
          </p:cNvPr>
          <p:cNvPicPr>
            <a:picLocks noChangeAspect="1"/>
          </p:cNvPicPr>
          <p:nvPr userDrawn="1"/>
        </p:nvPicPr>
        <p:blipFill>
          <a:blip r:embed="rId3"/>
          <a:srcRect/>
          <a:stretch/>
        </p:blipFill>
        <p:spPr>
          <a:xfrm>
            <a:off x="587376" y="595948"/>
            <a:ext cx="2132954" cy="402335"/>
          </a:xfrm>
          <a:prstGeom prst="rect">
            <a:avLst/>
          </a:prstGeom>
        </p:spPr>
      </p:pic>
    </p:spTree>
    <p:extLst>
      <p:ext uri="{BB962C8B-B14F-4D97-AF65-F5344CB8AC3E}">
        <p14:creationId xmlns:p14="http://schemas.microsoft.com/office/powerpoint/2010/main" val="17400446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Walkin 3">
    <p:bg>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C57AB98C-3D65-4B37-98D9-D5EA9098B772}"/>
              </a:ext>
            </a:extLst>
          </p:cNvPr>
          <p:cNvPicPr>
            <a:picLocks noChangeAspect="1"/>
          </p:cNvPicPr>
          <p:nvPr userDrawn="1"/>
        </p:nvPicPr>
        <p:blipFill>
          <a:blip r:embed="rId2"/>
          <a:srcRect/>
          <a:stretch/>
        </p:blipFill>
        <p:spPr>
          <a:xfrm>
            <a:off x="0" y="6017392"/>
            <a:ext cx="12192000" cy="257996"/>
          </a:xfrm>
          <a:prstGeom prst="rect">
            <a:avLst/>
          </a:prstGeom>
        </p:spPr>
      </p:pic>
      <p:sp>
        <p:nvSpPr>
          <p:cNvPr id="6" name="Title 1">
            <a:extLst>
              <a:ext uri="{FF2B5EF4-FFF2-40B4-BE49-F238E27FC236}">
                <a16:creationId xmlns:a16="http://schemas.microsoft.com/office/drawing/2014/main" id="{3DC0384E-A179-4EED-B4A2-DCEF411CCB5E}"/>
              </a:ext>
            </a:extLst>
          </p:cNvPr>
          <p:cNvSpPr>
            <a:spLocks noGrp="1"/>
          </p:cNvSpPr>
          <p:nvPr>
            <p:ph type="title" hasCustomPrompt="1"/>
          </p:nvPr>
        </p:nvSpPr>
        <p:spPr>
          <a:xfrm>
            <a:off x="584200" y="2875002"/>
            <a:ext cx="6637867" cy="553998"/>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7" name="Text Placeholder 4">
            <a:extLst>
              <a:ext uri="{FF2B5EF4-FFF2-40B4-BE49-F238E27FC236}">
                <a16:creationId xmlns:a16="http://schemas.microsoft.com/office/drawing/2014/main" id="{633D10E2-7DAB-4B5C-B008-EEA4F5823B1B}"/>
              </a:ext>
            </a:extLst>
          </p:cNvPr>
          <p:cNvSpPr>
            <a:spLocks noGrp="1"/>
          </p:cNvSpPr>
          <p:nvPr>
            <p:ph type="body" sz="quarter" idx="12" hasCustomPrompt="1"/>
          </p:nvPr>
        </p:nvSpPr>
        <p:spPr>
          <a:xfrm>
            <a:off x="584200" y="3543143"/>
            <a:ext cx="6655646"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8" name="Picture 7">
            <a:extLst>
              <a:ext uri="{FF2B5EF4-FFF2-40B4-BE49-F238E27FC236}">
                <a16:creationId xmlns:a16="http://schemas.microsoft.com/office/drawing/2014/main" id="{1F81F8FE-0592-4EF1-90D8-AB0581608721}"/>
              </a:ext>
            </a:extLst>
          </p:cNvPr>
          <p:cNvPicPr>
            <a:picLocks noChangeAspect="1"/>
          </p:cNvPicPr>
          <p:nvPr userDrawn="1"/>
        </p:nvPicPr>
        <p:blipFill>
          <a:blip r:embed="rId3"/>
          <a:srcRect/>
          <a:stretch/>
        </p:blipFill>
        <p:spPr>
          <a:xfrm>
            <a:off x="587376" y="595948"/>
            <a:ext cx="2132954" cy="402335"/>
          </a:xfrm>
          <a:prstGeom prst="rect">
            <a:avLst/>
          </a:prstGeom>
        </p:spPr>
      </p:pic>
    </p:spTree>
    <p:extLst>
      <p:ext uri="{BB962C8B-B14F-4D97-AF65-F5344CB8AC3E}">
        <p14:creationId xmlns:p14="http://schemas.microsoft.com/office/powerpoint/2010/main" val="33231506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20">
          <p15:clr>
            <a:srgbClr val="5ACBF0"/>
          </p15:clr>
        </p15:guide>
        <p15:guide id="4" orient="horz" pos="216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Walkin 4">
    <p:bg>
      <p:bgPr>
        <a:solidFill>
          <a:srgbClr val="2F2F2F"/>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979C710C-6494-4906-B8FD-9067630E1E97}"/>
              </a:ext>
            </a:extLst>
          </p:cNvPr>
          <p:cNvSpPr>
            <a:spLocks noGrp="1"/>
          </p:cNvSpPr>
          <p:nvPr>
            <p:ph type="title" hasCustomPrompt="1"/>
          </p:nvPr>
        </p:nvSpPr>
        <p:spPr>
          <a:xfrm>
            <a:off x="584200" y="2875002"/>
            <a:ext cx="6637867" cy="553998"/>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12" name="Text Placeholder 4">
            <a:extLst>
              <a:ext uri="{FF2B5EF4-FFF2-40B4-BE49-F238E27FC236}">
                <a16:creationId xmlns:a16="http://schemas.microsoft.com/office/drawing/2014/main" id="{B71ECF19-0181-4391-B473-2CD7E4C66476}"/>
              </a:ext>
            </a:extLst>
          </p:cNvPr>
          <p:cNvSpPr>
            <a:spLocks noGrp="1"/>
          </p:cNvSpPr>
          <p:nvPr>
            <p:ph type="body" sz="quarter" idx="12" hasCustomPrompt="1"/>
          </p:nvPr>
        </p:nvSpPr>
        <p:spPr>
          <a:xfrm>
            <a:off x="584200" y="3543143"/>
            <a:ext cx="6655646"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Picture 5">
            <a:extLst>
              <a:ext uri="{FF2B5EF4-FFF2-40B4-BE49-F238E27FC236}">
                <a16:creationId xmlns:a16="http://schemas.microsoft.com/office/drawing/2014/main" id="{4C57A6DD-C7DA-4490-9706-D789A8D72FF4}"/>
              </a:ext>
            </a:extLst>
          </p:cNvPr>
          <p:cNvPicPr>
            <a:picLocks noChangeAspect="1"/>
          </p:cNvPicPr>
          <p:nvPr userDrawn="1"/>
        </p:nvPicPr>
        <p:blipFill rotWithShape="1">
          <a:blip r:embed="rId2"/>
          <a:srcRect l="25667" r="8654" b="9964"/>
          <a:stretch/>
        </p:blipFill>
        <p:spPr>
          <a:xfrm>
            <a:off x="-1" y="727289"/>
            <a:ext cx="12192001" cy="6130711"/>
          </a:xfrm>
          <a:prstGeom prst="rect">
            <a:avLst/>
          </a:prstGeom>
        </p:spPr>
      </p:pic>
      <p:pic>
        <p:nvPicPr>
          <p:cNvPr id="7" name="Picture 6">
            <a:extLst>
              <a:ext uri="{FF2B5EF4-FFF2-40B4-BE49-F238E27FC236}">
                <a16:creationId xmlns:a16="http://schemas.microsoft.com/office/drawing/2014/main" id="{3951EA16-AD1D-4E1F-909F-1D5C16E47A7B}"/>
              </a:ext>
            </a:extLst>
          </p:cNvPr>
          <p:cNvPicPr>
            <a:picLocks noChangeAspect="1"/>
          </p:cNvPicPr>
          <p:nvPr userDrawn="1"/>
        </p:nvPicPr>
        <p:blipFill>
          <a:blip r:embed="rId3"/>
          <a:srcRect/>
          <a:stretch/>
        </p:blipFill>
        <p:spPr>
          <a:xfrm>
            <a:off x="587376" y="595948"/>
            <a:ext cx="2132954" cy="402335"/>
          </a:xfrm>
          <a:prstGeom prst="rect">
            <a:avLst/>
          </a:prstGeom>
        </p:spPr>
      </p:pic>
    </p:spTree>
    <p:extLst>
      <p:ext uri="{BB962C8B-B14F-4D97-AF65-F5344CB8AC3E}">
        <p14:creationId xmlns:p14="http://schemas.microsoft.com/office/powerpoint/2010/main" val="15670152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chemeClr val="bg1"/>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7452811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_Title &amp; Non-bulleted text">
    <p:bg>
      <p:bgPr>
        <a:solidFill>
          <a:schemeClr val="bg1"/>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a:extLst>
              <a:ext uri="{FF2B5EF4-FFF2-40B4-BE49-F238E27FC236}">
                <a16:creationId xmlns:a16="http://schemas.microsoft.com/office/drawing/2014/main" id="{DF1801C5-48C1-4410-9802-372288452F7C}"/>
              </a:ext>
            </a:extLst>
          </p:cNvPr>
          <p:cNvPicPr>
            <a:picLocks noChangeAspect="1"/>
          </p:cNvPicPr>
          <p:nvPr userDrawn="1"/>
        </p:nvPicPr>
        <p:blipFill>
          <a:blip r:embed="rId2"/>
          <a:srcRect/>
          <a:stretch/>
        </p:blipFill>
        <p:spPr>
          <a:xfrm>
            <a:off x="0" y="6017392"/>
            <a:ext cx="12192000" cy="257996"/>
          </a:xfrm>
          <a:prstGeom prst="rect">
            <a:avLst/>
          </a:prstGeom>
        </p:spPr>
      </p:pic>
    </p:spTree>
    <p:extLst>
      <p:ext uri="{BB962C8B-B14F-4D97-AF65-F5344CB8AC3E}">
        <p14:creationId xmlns:p14="http://schemas.microsoft.com/office/powerpoint/2010/main" val="39984908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Walkin 4">
    <p:bg>
      <p:bgPr>
        <a:solidFill>
          <a:srgbClr val="E6E6E6"/>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44720DB8-197A-46F9-9308-F4EA3C845D02}"/>
              </a:ext>
            </a:extLst>
          </p:cNvPr>
          <p:cNvSpPr>
            <a:spLocks noGrp="1"/>
          </p:cNvSpPr>
          <p:nvPr>
            <p:ph type="title" hasCustomPrompt="1"/>
          </p:nvPr>
        </p:nvSpPr>
        <p:spPr>
          <a:xfrm>
            <a:off x="584200" y="2875002"/>
            <a:ext cx="6637867" cy="553998"/>
          </a:xfrm>
          <a:noFill/>
        </p:spPr>
        <p:txBody>
          <a:bodyPr wrap="square" lIns="0" tIns="0" rIns="0" bIns="0" anchor="b" anchorCtr="0">
            <a:spAutoFit/>
          </a:bodyPr>
          <a:lstStyle>
            <a:lvl1pPr>
              <a:defRPr sz="3600" spc="-50" baseline="0">
                <a:solidFill>
                  <a:srgbClr val="1A1A1A"/>
                </a:solidFill>
                <a:latin typeface="+mj-lt"/>
                <a:cs typeface="Segoe UI" panose="020B0502040204020203" pitchFamily="34" charset="0"/>
              </a:defRPr>
            </a:lvl1pPr>
          </a:lstStyle>
          <a:p>
            <a:r>
              <a:rPr lang="en-US" dirty="0"/>
              <a:t>Event name or presentation title </a:t>
            </a:r>
          </a:p>
        </p:txBody>
      </p:sp>
      <p:sp>
        <p:nvSpPr>
          <p:cNvPr id="12" name="Text Placeholder 4">
            <a:extLst>
              <a:ext uri="{FF2B5EF4-FFF2-40B4-BE49-F238E27FC236}">
                <a16:creationId xmlns:a16="http://schemas.microsoft.com/office/drawing/2014/main" id="{6EE72941-1039-4EEF-BADF-39923BC2573C}"/>
              </a:ext>
            </a:extLst>
          </p:cNvPr>
          <p:cNvSpPr>
            <a:spLocks noGrp="1"/>
          </p:cNvSpPr>
          <p:nvPr>
            <p:ph type="body" sz="quarter" idx="12" hasCustomPrompt="1"/>
          </p:nvPr>
        </p:nvSpPr>
        <p:spPr>
          <a:xfrm>
            <a:off x="584200" y="3543143"/>
            <a:ext cx="6655646" cy="307777"/>
          </a:xfrm>
          <a:noFill/>
        </p:spPr>
        <p:txBody>
          <a:bodyPr wrap="square" lIns="0" tIns="0" rIns="0" bIns="0">
            <a:spAutoFit/>
          </a:bodyPr>
          <a:lstStyle>
            <a:lvl1pPr marL="0" indent="0">
              <a:spcBef>
                <a:spcPts val="0"/>
              </a:spcBef>
              <a:buNone/>
              <a:defRPr sz="2000" spc="0" baseline="0">
                <a:solidFill>
                  <a:srgbClr val="1A1A1A"/>
                </a:solidFill>
                <a:latin typeface="+mn-lt"/>
                <a:cs typeface="Segoe UI" panose="020B0502040204020203" pitchFamily="34" charset="0"/>
              </a:defRPr>
            </a:lvl1pPr>
          </a:lstStyle>
          <a:p>
            <a:pPr lvl="0"/>
            <a:r>
              <a:rPr lang="en-US" dirty="0"/>
              <a:t>Speaker name or subtitle text</a:t>
            </a:r>
          </a:p>
        </p:txBody>
      </p:sp>
      <p:pic>
        <p:nvPicPr>
          <p:cNvPr id="7" name="Picture 6" descr="A picture containing meter&#10;&#10;Description automatically generated">
            <a:extLst>
              <a:ext uri="{FF2B5EF4-FFF2-40B4-BE49-F238E27FC236}">
                <a16:creationId xmlns:a16="http://schemas.microsoft.com/office/drawing/2014/main" id="{6BD5228B-DB0F-46DB-85CA-145A3C2DDEDB}"/>
              </a:ext>
            </a:extLst>
          </p:cNvPr>
          <p:cNvPicPr>
            <a:picLocks noChangeAspect="1"/>
          </p:cNvPicPr>
          <p:nvPr userDrawn="1"/>
        </p:nvPicPr>
        <p:blipFill rotWithShape="1">
          <a:blip r:embed="rId2"/>
          <a:srcRect l="25738" t="-1894" r="8816" b="10381"/>
          <a:stretch/>
        </p:blipFill>
        <p:spPr>
          <a:xfrm>
            <a:off x="1" y="604414"/>
            <a:ext cx="12192000" cy="6253586"/>
          </a:xfrm>
          <a:prstGeom prst="rect">
            <a:avLst/>
          </a:prstGeom>
        </p:spPr>
      </p:pic>
      <p:pic>
        <p:nvPicPr>
          <p:cNvPr id="8" name="Picture 7">
            <a:extLst>
              <a:ext uri="{FF2B5EF4-FFF2-40B4-BE49-F238E27FC236}">
                <a16:creationId xmlns:a16="http://schemas.microsoft.com/office/drawing/2014/main" id="{BAB248D0-EB9E-45FD-BD56-CDC59AA53214}"/>
              </a:ext>
            </a:extLst>
          </p:cNvPr>
          <p:cNvPicPr>
            <a:picLocks noChangeAspect="1"/>
          </p:cNvPicPr>
          <p:nvPr userDrawn="1"/>
        </p:nvPicPr>
        <p:blipFill>
          <a:blip r:embed="rId3"/>
          <a:srcRect/>
          <a:stretch/>
        </p:blipFill>
        <p:spPr>
          <a:xfrm>
            <a:off x="587376" y="595948"/>
            <a:ext cx="2132954" cy="402335"/>
          </a:xfrm>
          <a:prstGeom prst="rect">
            <a:avLst/>
          </a:prstGeom>
        </p:spPr>
      </p:pic>
    </p:spTree>
    <p:extLst>
      <p:ext uri="{BB962C8B-B14F-4D97-AF65-F5344CB8AC3E}">
        <p14:creationId xmlns:p14="http://schemas.microsoft.com/office/powerpoint/2010/main" val="20758788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20">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3_Title &amp; Non-bulleted tex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pic>
        <p:nvPicPr>
          <p:cNvPr id="5" name="Picture 4">
            <a:extLst>
              <a:ext uri="{FF2B5EF4-FFF2-40B4-BE49-F238E27FC236}">
                <a16:creationId xmlns:a16="http://schemas.microsoft.com/office/drawing/2014/main" id="{6225435C-39E0-455B-B47A-B7A613681311}"/>
              </a:ext>
            </a:extLst>
          </p:cNvPr>
          <p:cNvPicPr>
            <a:picLocks noChangeAspect="1"/>
          </p:cNvPicPr>
          <p:nvPr userDrawn="1"/>
        </p:nvPicPr>
        <p:blipFill rotWithShape="1">
          <a:blip r:embed="rId2"/>
          <a:srcRect l="65068" r="3128" b="-2655"/>
          <a:stretch/>
        </p:blipFill>
        <p:spPr>
          <a:xfrm rot="19139065">
            <a:off x="8891709" y="5698742"/>
            <a:ext cx="3877558" cy="264844"/>
          </a:xfrm>
          <a:prstGeom prst="rect">
            <a:avLst/>
          </a:prstGeom>
        </p:spPr>
      </p:pic>
      <p:sp>
        <p:nvSpPr>
          <p:cNvPr id="6" name="Rectangle 5">
            <a:extLst>
              <a:ext uri="{FF2B5EF4-FFF2-40B4-BE49-F238E27FC236}">
                <a16:creationId xmlns:a16="http://schemas.microsoft.com/office/drawing/2014/main" id="{47935B10-C9C6-4D31-9ADF-71FD9B8F569F}"/>
              </a:ext>
            </a:extLst>
          </p:cNvPr>
          <p:cNvSpPr/>
          <p:nvPr userDrawn="1"/>
        </p:nvSpPr>
        <p:spPr bwMode="auto">
          <a:xfrm>
            <a:off x="12192000" y="4307417"/>
            <a:ext cx="109538" cy="594783"/>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195EFA4C-C99E-470A-A53F-6ED184525E57}"/>
              </a:ext>
            </a:extLst>
          </p:cNvPr>
          <p:cNvSpPr/>
          <p:nvPr userDrawn="1"/>
        </p:nvSpPr>
        <p:spPr bwMode="auto">
          <a:xfrm>
            <a:off x="9116483" y="6858000"/>
            <a:ext cx="1023197" cy="345432"/>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3">
            <a:extLst>
              <a:ext uri="{FF2B5EF4-FFF2-40B4-BE49-F238E27FC236}">
                <a16:creationId xmlns:a16="http://schemas.microsoft.com/office/drawing/2014/main" id="{ED1B35D5-2535-4483-84C7-07873C0F3216}"/>
              </a:ext>
            </a:extLst>
          </p:cNvPr>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9470607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1009379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_Title and Conten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4" name="Picture 3">
            <a:extLst>
              <a:ext uri="{FF2B5EF4-FFF2-40B4-BE49-F238E27FC236}">
                <a16:creationId xmlns:a16="http://schemas.microsoft.com/office/drawing/2014/main" id="{774A587C-C2B6-4F83-A3B7-664CE50ED254}"/>
              </a:ext>
            </a:extLst>
          </p:cNvPr>
          <p:cNvPicPr>
            <a:picLocks noChangeAspect="1"/>
          </p:cNvPicPr>
          <p:nvPr userDrawn="1"/>
        </p:nvPicPr>
        <p:blipFill>
          <a:blip r:embed="rId2"/>
          <a:srcRect/>
          <a:stretch/>
        </p:blipFill>
        <p:spPr>
          <a:xfrm>
            <a:off x="0" y="6017392"/>
            <a:ext cx="12192000" cy="257996"/>
          </a:xfrm>
          <a:prstGeom prst="rect">
            <a:avLst/>
          </a:prstGeom>
        </p:spPr>
      </p:pic>
    </p:spTree>
    <p:extLst>
      <p:ext uri="{BB962C8B-B14F-4D97-AF65-F5344CB8AC3E}">
        <p14:creationId xmlns:p14="http://schemas.microsoft.com/office/powerpoint/2010/main" val="308750717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2_Title and Conten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4" name="Picture 3">
            <a:extLst>
              <a:ext uri="{FF2B5EF4-FFF2-40B4-BE49-F238E27FC236}">
                <a16:creationId xmlns:a16="http://schemas.microsoft.com/office/drawing/2014/main" id="{9AE91E89-EC0F-44C3-822D-7D4DD66B4E21}"/>
              </a:ext>
            </a:extLst>
          </p:cNvPr>
          <p:cNvPicPr>
            <a:picLocks noChangeAspect="1"/>
          </p:cNvPicPr>
          <p:nvPr userDrawn="1"/>
        </p:nvPicPr>
        <p:blipFill rotWithShape="1">
          <a:blip r:embed="rId2"/>
          <a:srcRect l="65068" r="3128" b="-2655"/>
          <a:stretch/>
        </p:blipFill>
        <p:spPr>
          <a:xfrm rot="19139065">
            <a:off x="8891709" y="5698742"/>
            <a:ext cx="3877558" cy="264844"/>
          </a:xfrm>
          <a:prstGeom prst="rect">
            <a:avLst/>
          </a:prstGeom>
        </p:spPr>
      </p:pic>
    </p:spTree>
    <p:extLst>
      <p:ext uri="{BB962C8B-B14F-4D97-AF65-F5344CB8AC3E}">
        <p14:creationId xmlns:p14="http://schemas.microsoft.com/office/powerpoint/2010/main" val="268220108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6077340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8435004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Only with grid">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401418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mall title - half page">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93148141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 Square Photo ">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95216336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quare Photo ">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20898150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Walkin 5">
    <p:bg>
      <p:bgPr>
        <a:solidFill>
          <a:srgbClr val="F2F2F2"/>
        </a:solidFill>
        <a:effectLst/>
      </p:bgPr>
    </p:bg>
    <p:spTree>
      <p:nvGrpSpPr>
        <p:cNvPr id="1" name=""/>
        <p:cNvGrpSpPr/>
        <p:nvPr/>
      </p:nvGrpSpPr>
      <p:grpSpPr>
        <a:xfrm>
          <a:off x="0" y="0"/>
          <a:ext cx="0" cy="0"/>
          <a:chOff x="0" y="0"/>
          <a:chExt cx="0" cy="0"/>
        </a:xfrm>
      </p:grpSpPr>
      <p:pic>
        <p:nvPicPr>
          <p:cNvPr id="10" name="Picture 9" descr="A picture containing meter&#10;&#10;Description automatically generated">
            <a:extLst>
              <a:ext uri="{FF2B5EF4-FFF2-40B4-BE49-F238E27FC236}">
                <a16:creationId xmlns:a16="http://schemas.microsoft.com/office/drawing/2014/main" id="{C57AB98C-3D65-4B37-98D9-D5EA9098B772}"/>
              </a:ext>
            </a:extLst>
          </p:cNvPr>
          <p:cNvPicPr>
            <a:picLocks noChangeAspect="1"/>
          </p:cNvPicPr>
          <p:nvPr userDrawn="1"/>
        </p:nvPicPr>
        <p:blipFill rotWithShape="1">
          <a:blip r:embed="rId2"/>
          <a:srcRect l="25163" t="-6474" r="8596" b="10240"/>
          <a:stretch/>
        </p:blipFill>
        <p:spPr>
          <a:xfrm>
            <a:off x="0" y="361014"/>
            <a:ext cx="12192000" cy="6496986"/>
          </a:xfrm>
          <a:prstGeom prst="rect">
            <a:avLst/>
          </a:prstGeom>
        </p:spPr>
      </p:pic>
      <p:sp>
        <p:nvSpPr>
          <p:cNvPr id="11" name="Title 1">
            <a:extLst>
              <a:ext uri="{FF2B5EF4-FFF2-40B4-BE49-F238E27FC236}">
                <a16:creationId xmlns:a16="http://schemas.microsoft.com/office/drawing/2014/main" id="{44720DB8-197A-46F9-9308-F4EA3C845D02}"/>
              </a:ext>
            </a:extLst>
          </p:cNvPr>
          <p:cNvSpPr>
            <a:spLocks noGrp="1"/>
          </p:cNvSpPr>
          <p:nvPr>
            <p:ph type="title" hasCustomPrompt="1"/>
          </p:nvPr>
        </p:nvSpPr>
        <p:spPr>
          <a:xfrm>
            <a:off x="584200" y="2875002"/>
            <a:ext cx="6637867" cy="553998"/>
          </a:xfrm>
          <a:noFill/>
        </p:spPr>
        <p:txBody>
          <a:bodyPr wrap="square" lIns="0" tIns="0" rIns="0" bIns="0" anchor="b" anchorCtr="0">
            <a:spAutoFit/>
          </a:bodyPr>
          <a:lstStyle>
            <a:lvl1pPr>
              <a:defRPr sz="3600" spc="-50" baseline="0">
                <a:solidFill>
                  <a:srgbClr val="1A1A1A"/>
                </a:solidFill>
                <a:latin typeface="+mj-lt"/>
                <a:cs typeface="Segoe UI" panose="020B0502040204020203" pitchFamily="34" charset="0"/>
              </a:defRPr>
            </a:lvl1pPr>
          </a:lstStyle>
          <a:p>
            <a:r>
              <a:rPr lang="en-US" dirty="0"/>
              <a:t>Event name or presentation title </a:t>
            </a:r>
          </a:p>
        </p:txBody>
      </p:sp>
      <p:sp>
        <p:nvSpPr>
          <p:cNvPr id="12" name="Text Placeholder 4">
            <a:extLst>
              <a:ext uri="{FF2B5EF4-FFF2-40B4-BE49-F238E27FC236}">
                <a16:creationId xmlns:a16="http://schemas.microsoft.com/office/drawing/2014/main" id="{6EE72941-1039-4EEF-BADF-39923BC2573C}"/>
              </a:ext>
            </a:extLst>
          </p:cNvPr>
          <p:cNvSpPr>
            <a:spLocks noGrp="1"/>
          </p:cNvSpPr>
          <p:nvPr>
            <p:ph type="body" sz="quarter" idx="12" hasCustomPrompt="1"/>
          </p:nvPr>
        </p:nvSpPr>
        <p:spPr>
          <a:xfrm>
            <a:off x="584200" y="3543143"/>
            <a:ext cx="6655646" cy="307777"/>
          </a:xfrm>
          <a:noFill/>
        </p:spPr>
        <p:txBody>
          <a:bodyPr wrap="square" lIns="0" tIns="0" rIns="0" bIns="0">
            <a:spAutoFit/>
          </a:bodyPr>
          <a:lstStyle>
            <a:lvl1pPr marL="0" indent="0">
              <a:spcBef>
                <a:spcPts val="0"/>
              </a:spcBef>
              <a:buNone/>
              <a:defRPr sz="2000" spc="0" baseline="0">
                <a:solidFill>
                  <a:srgbClr val="1A1A1A"/>
                </a:solidFill>
                <a:latin typeface="+mn-lt"/>
                <a:cs typeface="Segoe UI" panose="020B0502040204020203" pitchFamily="34" charset="0"/>
              </a:defRPr>
            </a:lvl1pPr>
          </a:lstStyle>
          <a:p>
            <a:pPr lvl="0"/>
            <a:r>
              <a:rPr lang="en-US" dirty="0"/>
              <a:t>Speaker name or subtitle text</a:t>
            </a:r>
          </a:p>
        </p:txBody>
      </p:sp>
      <p:pic>
        <p:nvPicPr>
          <p:cNvPr id="7" name="Picture 6" descr="A picture containing food, drawing, plate&#10;&#10;Description automatically generated">
            <a:extLst>
              <a:ext uri="{FF2B5EF4-FFF2-40B4-BE49-F238E27FC236}">
                <a16:creationId xmlns:a16="http://schemas.microsoft.com/office/drawing/2014/main" id="{91AB4B28-A3CA-482A-991F-44606913488A}"/>
              </a:ext>
            </a:extLst>
          </p:cNvPr>
          <p:cNvPicPr>
            <a:picLocks noChangeAspect="1"/>
          </p:cNvPicPr>
          <p:nvPr userDrawn="1"/>
        </p:nvPicPr>
        <p:blipFill>
          <a:blip r:embed="rId3"/>
          <a:stretch>
            <a:fillRect/>
          </a:stretch>
        </p:blipFill>
        <p:spPr>
          <a:xfrm>
            <a:off x="587376" y="595948"/>
            <a:ext cx="2132954" cy="402336"/>
          </a:xfrm>
          <a:prstGeom prst="rect">
            <a:avLst/>
          </a:prstGeom>
        </p:spPr>
      </p:pic>
    </p:spTree>
    <p:extLst>
      <p:ext uri="{BB962C8B-B14F-4D97-AF65-F5344CB8AC3E}">
        <p14:creationId xmlns:p14="http://schemas.microsoft.com/office/powerpoint/2010/main" val="31173887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20">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quare Photo 2">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37308382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1"/>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7E5117A3-E69B-4D89-A69A-EF7381798FC8}"/>
              </a:ext>
            </a:extLst>
          </p:cNvPr>
          <p:cNvSpPr>
            <a:spLocks noGrp="1"/>
          </p:cNvSpPr>
          <p:nvPr>
            <p:ph type="title" hasCustomPrompt="1"/>
          </p:nvPr>
        </p:nvSpPr>
        <p:spPr>
          <a:xfrm>
            <a:off x="585216" y="2985450"/>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7" name="Text Placeholder 4">
            <a:extLst>
              <a:ext uri="{FF2B5EF4-FFF2-40B4-BE49-F238E27FC236}">
                <a16:creationId xmlns:a16="http://schemas.microsoft.com/office/drawing/2014/main" id="{1D7B5D50-6898-43D7-ABF7-5775BC3EA8E9}"/>
              </a:ext>
            </a:extLst>
          </p:cNvPr>
          <p:cNvSpPr>
            <a:spLocks noGrp="1"/>
          </p:cNvSpPr>
          <p:nvPr>
            <p:ph type="body" sz="quarter" idx="12" hasCustomPrompt="1"/>
          </p:nvPr>
        </p:nvSpPr>
        <p:spPr>
          <a:xfrm>
            <a:off x="599283" y="3605425"/>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solidFill>
                  <a:schemeClr val="tx1"/>
                </a:solidFill>
                <a:latin typeface="+mn-lt"/>
              </a:defRPr>
            </a:lvl1pPr>
          </a:lstStyle>
          <a:p>
            <a:pPr lvl="0"/>
            <a:r>
              <a:rPr lang="en-US" dirty="0"/>
              <a:t>Speaker name</a:t>
            </a:r>
          </a:p>
        </p:txBody>
      </p:sp>
      <p:pic>
        <p:nvPicPr>
          <p:cNvPr id="5" name="Picture 4">
            <a:extLst>
              <a:ext uri="{FF2B5EF4-FFF2-40B4-BE49-F238E27FC236}">
                <a16:creationId xmlns:a16="http://schemas.microsoft.com/office/drawing/2014/main" id="{B6E0ACDA-E7A1-431F-9526-000B4B6A95DC}"/>
              </a:ext>
            </a:extLst>
          </p:cNvPr>
          <p:cNvPicPr>
            <a:picLocks noChangeAspect="1"/>
          </p:cNvPicPr>
          <p:nvPr userDrawn="1"/>
        </p:nvPicPr>
        <p:blipFill rotWithShape="1">
          <a:blip r:embed="rId2"/>
          <a:srcRect l="493" r="9553" b="6008"/>
          <a:stretch/>
        </p:blipFill>
        <p:spPr>
          <a:xfrm>
            <a:off x="-1" y="2184934"/>
            <a:ext cx="12192001" cy="4673066"/>
          </a:xfrm>
          <a:prstGeom prst="rect">
            <a:avLst/>
          </a:prstGeom>
        </p:spPr>
      </p:pic>
    </p:spTree>
    <p:extLst>
      <p:ext uri="{BB962C8B-B14F-4D97-AF65-F5344CB8AC3E}">
        <p14:creationId xmlns:p14="http://schemas.microsoft.com/office/powerpoint/2010/main" val="3688632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6" name="Picture 5">
            <a:extLst>
              <a:ext uri="{FF2B5EF4-FFF2-40B4-BE49-F238E27FC236}">
                <a16:creationId xmlns:a16="http://schemas.microsoft.com/office/drawing/2014/main" id="{877D5DB2-26CE-4B45-A18C-B19C1FC596CC}"/>
              </a:ext>
            </a:extLst>
          </p:cNvPr>
          <p:cNvPicPr>
            <a:picLocks noChangeAspect="1"/>
          </p:cNvPicPr>
          <p:nvPr userDrawn="1"/>
        </p:nvPicPr>
        <p:blipFill rotWithShape="1">
          <a:blip r:embed="rId2"/>
          <a:srcRect l="493" r="9553" b="6008"/>
          <a:stretch/>
        </p:blipFill>
        <p:spPr>
          <a:xfrm>
            <a:off x="-1" y="2184934"/>
            <a:ext cx="12192001" cy="4673066"/>
          </a:xfrm>
          <a:prstGeom prst="rect">
            <a:avLst/>
          </a:prstGeom>
        </p:spPr>
      </p:pic>
    </p:spTree>
    <p:extLst>
      <p:ext uri="{BB962C8B-B14F-4D97-AF65-F5344CB8AC3E}">
        <p14:creationId xmlns:p14="http://schemas.microsoft.com/office/powerpoint/2010/main" val="2417125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pic>
        <p:nvPicPr>
          <p:cNvPr id="5" name="Picture 4">
            <a:extLst>
              <a:ext uri="{FF2B5EF4-FFF2-40B4-BE49-F238E27FC236}">
                <a16:creationId xmlns:a16="http://schemas.microsoft.com/office/drawing/2014/main" id="{67A5DDA8-A241-470C-8570-679C7EAC6F26}"/>
              </a:ext>
            </a:extLst>
          </p:cNvPr>
          <p:cNvPicPr>
            <a:picLocks noChangeAspect="1"/>
          </p:cNvPicPr>
          <p:nvPr userDrawn="1"/>
        </p:nvPicPr>
        <p:blipFill rotWithShape="1">
          <a:blip r:embed="rId2"/>
          <a:srcRect l="493" r="9553" b="6008"/>
          <a:stretch/>
        </p:blipFill>
        <p:spPr>
          <a:xfrm>
            <a:off x="-1" y="2184934"/>
            <a:ext cx="12192001" cy="4673066"/>
          </a:xfrm>
          <a:prstGeom prst="rect">
            <a:avLst/>
          </a:prstGeom>
        </p:spPr>
      </p:pic>
    </p:spTree>
    <p:extLst>
      <p:ext uri="{BB962C8B-B14F-4D97-AF65-F5344CB8AC3E}">
        <p14:creationId xmlns:p14="http://schemas.microsoft.com/office/powerpoint/2010/main" val="2716574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Demo slide_2">
    <p:bg>
      <p:bgPr>
        <a:solidFill>
          <a:schemeClr val="tx2"/>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507A9781-335A-4D50-9C58-D8971A7B2AE2}"/>
              </a:ext>
            </a:extLst>
          </p:cNvPr>
          <p:cNvSpPr>
            <a:spLocks noGrp="1"/>
          </p:cNvSpPr>
          <p:nvPr>
            <p:ph type="title" hasCustomPrompt="1"/>
          </p:nvPr>
        </p:nvSpPr>
        <p:spPr>
          <a:xfrm>
            <a:off x="585216" y="2533527"/>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1A1A1A"/>
                </a:solidFill>
                <a:effectLst/>
                <a:latin typeface="+mj-lt"/>
                <a:ea typeface="+mn-ea"/>
                <a:cs typeface="Segoe UI" pitchFamily="34" charset="0"/>
              </a:defRPr>
            </a:lvl1pPr>
          </a:lstStyle>
          <a:p>
            <a:r>
              <a:rPr lang="en-US" dirty="0"/>
              <a:t>Demo title</a:t>
            </a:r>
          </a:p>
        </p:txBody>
      </p:sp>
      <p:sp>
        <p:nvSpPr>
          <p:cNvPr id="8" name="Text Placeholder 4">
            <a:extLst>
              <a:ext uri="{FF2B5EF4-FFF2-40B4-BE49-F238E27FC236}">
                <a16:creationId xmlns:a16="http://schemas.microsoft.com/office/drawing/2014/main" id="{F17C6D5B-3F62-494F-A40D-0D2FB4FFC7D8}"/>
              </a:ext>
            </a:extLst>
          </p:cNvPr>
          <p:cNvSpPr>
            <a:spLocks noGrp="1"/>
          </p:cNvSpPr>
          <p:nvPr>
            <p:ph type="body" sz="quarter" idx="12" hasCustomPrompt="1"/>
          </p:nvPr>
        </p:nvSpPr>
        <p:spPr>
          <a:xfrm>
            <a:off x="585216" y="3153502"/>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solidFill>
                  <a:srgbClr val="1A1A1A"/>
                </a:solidFill>
                <a:latin typeface="+mn-lt"/>
              </a:defRPr>
            </a:lvl1pPr>
          </a:lstStyle>
          <a:p>
            <a:pPr lvl="0"/>
            <a:r>
              <a:rPr lang="en-US" dirty="0"/>
              <a:t>Speaker name</a:t>
            </a:r>
          </a:p>
        </p:txBody>
      </p:sp>
      <p:pic>
        <p:nvPicPr>
          <p:cNvPr id="6" name="Picture 5">
            <a:extLst>
              <a:ext uri="{FF2B5EF4-FFF2-40B4-BE49-F238E27FC236}">
                <a16:creationId xmlns:a16="http://schemas.microsoft.com/office/drawing/2014/main" id="{4BA15FF0-CAC2-4CEA-97C4-2776059C9702}"/>
              </a:ext>
            </a:extLst>
          </p:cNvPr>
          <p:cNvPicPr>
            <a:picLocks noChangeAspect="1"/>
          </p:cNvPicPr>
          <p:nvPr userDrawn="1"/>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val="33329055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Video slide_2">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dirty="0"/>
              <a:t>Video</a:t>
            </a:r>
          </a:p>
        </p:txBody>
      </p:sp>
      <p:pic>
        <p:nvPicPr>
          <p:cNvPr id="4" name="Picture 3">
            <a:extLst>
              <a:ext uri="{FF2B5EF4-FFF2-40B4-BE49-F238E27FC236}">
                <a16:creationId xmlns:a16="http://schemas.microsoft.com/office/drawing/2014/main" id="{0770E11A-F8D5-46DE-9768-63FFE5D3BDB9}"/>
              </a:ext>
            </a:extLst>
          </p:cNvPr>
          <p:cNvPicPr>
            <a:picLocks noChangeAspect="1"/>
          </p:cNvPicPr>
          <p:nvPr userDrawn="1"/>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val="35995596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ection Title_2">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dirty="0"/>
              <a:t>Section title</a:t>
            </a:r>
          </a:p>
        </p:txBody>
      </p:sp>
      <p:pic>
        <p:nvPicPr>
          <p:cNvPr id="5" name="Picture 4">
            <a:extLst>
              <a:ext uri="{FF2B5EF4-FFF2-40B4-BE49-F238E27FC236}">
                <a16:creationId xmlns:a16="http://schemas.microsoft.com/office/drawing/2014/main" id="{1B9F52BA-3A32-48A9-ACBB-89D738320FF7}"/>
              </a:ext>
            </a:extLst>
          </p:cNvPr>
          <p:cNvPicPr>
            <a:picLocks noChangeAspect="1"/>
          </p:cNvPicPr>
          <p:nvPr userDrawn="1"/>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val="11909955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209340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068010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1256262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Walkin 6">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3406" y="2892285"/>
            <a:ext cx="7338186" cy="553998"/>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3406" y="3628154"/>
            <a:ext cx="7338186"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8" name="Picture 7" descr="A close up of a logo&#10;&#10;Description automatically generated">
            <a:extLst>
              <a:ext uri="{FF2B5EF4-FFF2-40B4-BE49-F238E27FC236}">
                <a16:creationId xmlns:a16="http://schemas.microsoft.com/office/drawing/2014/main" id="{57F79CA3-BB63-4315-8892-95BCB51C21DD}"/>
              </a:ext>
            </a:extLst>
          </p:cNvPr>
          <p:cNvPicPr>
            <a:picLocks noChangeAspect="1"/>
          </p:cNvPicPr>
          <p:nvPr userDrawn="1"/>
        </p:nvPicPr>
        <p:blipFill rotWithShape="1">
          <a:blip r:embed="rId2"/>
          <a:srcRect l="25754" t="-137" r="8703" b="10286"/>
          <a:stretch/>
        </p:blipFill>
        <p:spPr>
          <a:xfrm>
            <a:off x="0" y="727289"/>
            <a:ext cx="12192000" cy="6130711"/>
          </a:xfrm>
          <a:prstGeom prst="rect">
            <a:avLst/>
          </a:prstGeom>
        </p:spPr>
      </p:pic>
      <p:pic>
        <p:nvPicPr>
          <p:cNvPr id="7" name="Picture 6">
            <a:extLst>
              <a:ext uri="{FF2B5EF4-FFF2-40B4-BE49-F238E27FC236}">
                <a16:creationId xmlns:a16="http://schemas.microsoft.com/office/drawing/2014/main" id="{9B4307F3-560F-46E3-BBB6-0E57A10C0230}"/>
              </a:ext>
            </a:extLst>
          </p:cNvPr>
          <p:cNvPicPr>
            <a:picLocks noChangeAspect="1"/>
          </p:cNvPicPr>
          <p:nvPr userDrawn="1"/>
        </p:nvPicPr>
        <p:blipFill>
          <a:blip r:embed="rId3"/>
          <a:srcRect/>
          <a:stretch/>
        </p:blipFill>
        <p:spPr>
          <a:xfrm>
            <a:off x="587376" y="595948"/>
            <a:ext cx="2132954" cy="402335"/>
          </a:xfrm>
          <a:prstGeom prst="rect">
            <a:avLst/>
          </a:prstGeom>
        </p:spPr>
      </p:pic>
    </p:spTree>
    <p:extLst>
      <p:ext uri="{BB962C8B-B14F-4D97-AF65-F5344CB8AC3E}">
        <p14:creationId xmlns:p14="http://schemas.microsoft.com/office/powerpoint/2010/main" val="31677951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833038121"/>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9CD82180-99F3-4415-BE28-BC19A4BB2625}"/>
              </a:ext>
            </a:extLst>
          </p:cNvPr>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Click to add copy</a:t>
            </a:r>
          </a:p>
        </p:txBody>
      </p:sp>
      <p:pic>
        <p:nvPicPr>
          <p:cNvPr id="5" name="Picture 4" descr="A close up of a logo&#10;&#10;Description automatically generated">
            <a:extLst>
              <a:ext uri="{FF2B5EF4-FFF2-40B4-BE49-F238E27FC236}">
                <a16:creationId xmlns:a16="http://schemas.microsoft.com/office/drawing/2014/main" id="{1E6BB193-C413-474A-B507-F1AFD01D9B83}"/>
              </a:ext>
            </a:extLst>
          </p:cNvPr>
          <p:cNvPicPr>
            <a:picLocks noChangeAspect="1"/>
          </p:cNvPicPr>
          <p:nvPr userDrawn="1"/>
        </p:nvPicPr>
        <p:blipFill rotWithShape="1">
          <a:blip r:embed="rId2"/>
          <a:srcRect l="25754" t="-137" r="8703" b="10286"/>
          <a:stretch/>
        </p:blipFill>
        <p:spPr>
          <a:xfrm>
            <a:off x="0" y="727289"/>
            <a:ext cx="12192000" cy="6130711"/>
          </a:xfrm>
          <a:prstGeom prst="rect">
            <a:avLst/>
          </a:prstGeom>
        </p:spPr>
      </p:pic>
    </p:spTree>
    <p:extLst>
      <p:ext uri="{BB962C8B-B14F-4D97-AF65-F5344CB8AC3E}">
        <p14:creationId xmlns:p14="http://schemas.microsoft.com/office/powerpoint/2010/main" val="26103009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2_Closing logo slide">
    <p:bg>
      <p:bgPr>
        <a:solidFill>
          <a:schemeClr val="bg1"/>
        </a:solidFill>
        <a:effectLst/>
      </p:bgPr>
    </p:bg>
    <p:spTree>
      <p:nvGrpSpPr>
        <p:cNvPr id="1" name=""/>
        <p:cNvGrpSpPr/>
        <p:nvPr/>
      </p:nvGrpSpPr>
      <p:grpSpPr>
        <a:xfrm>
          <a:off x="0" y="0"/>
          <a:ext cx="0" cy="0"/>
          <a:chOff x="0" y="0"/>
          <a:chExt cx="0" cy="0"/>
        </a:xfrm>
      </p:grpSpPr>
      <p:pic>
        <p:nvPicPr>
          <p:cNvPr id="5" name="Picture 4" descr="A close up of a logo&#10;&#10;Description automatically generated">
            <a:extLst>
              <a:ext uri="{FF2B5EF4-FFF2-40B4-BE49-F238E27FC236}">
                <a16:creationId xmlns:a16="http://schemas.microsoft.com/office/drawing/2014/main" id="{8330E47B-22FD-4E91-BA8B-26D94063CD57}"/>
              </a:ext>
            </a:extLst>
          </p:cNvPr>
          <p:cNvPicPr>
            <a:picLocks noChangeAspect="1"/>
          </p:cNvPicPr>
          <p:nvPr userDrawn="1"/>
        </p:nvPicPr>
        <p:blipFill rotWithShape="1">
          <a:blip r:embed="rId2"/>
          <a:srcRect l="25754" t="-137" r="8703" b="10286"/>
          <a:stretch/>
        </p:blipFill>
        <p:spPr>
          <a:xfrm>
            <a:off x="0" y="727289"/>
            <a:ext cx="12192000" cy="6130711"/>
          </a:xfrm>
          <a:prstGeom prst="rect">
            <a:avLst/>
          </a:prstGeom>
        </p:spPr>
      </p:pic>
      <p:pic>
        <p:nvPicPr>
          <p:cNvPr id="6" name="Picture 5">
            <a:extLst>
              <a:ext uri="{FF2B5EF4-FFF2-40B4-BE49-F238E27FC236}">
                <a16:creationId xmlns:a16="http://schemas.microsoft.com/office/drawing/2014/main" id="{7BF58369-3B4B-410C-9C20-C22E41CBE54D}"/>
              </a:ext>
            </a:extLst>
          </p:cNvPr>
          <p:cNvPicPr>
            <a:picLocks noChangeAspect="1"/>
          </p:cNvPicPr>
          <p:nvPr userDrawn="1"/>
        </p:nvPicPr>
        <p:blipFill>
          <a:blip r:embed="rId3"/>
          <a:srcRect/>
          <a:stretch/>
        </p:blipFill>
        <p:spPr>
          <a:xfrm>
            <a:off x="587376" y="595948"/>
            <a:ext cx="2132954" cy="402335"/>
          </a:xfrm>
          <a:prstGeom prst="rect">
            <a:avLst/>
          </a:prstGeom>
        </p:spPr>
      </p:pic>
    </p:spTree>
    <p:extLst>
      <p:ext uri="{BB962C8B-B14F-4D97-AF65-F5344CB8AC3E}">
        <p14:creationId xmlns:p14="http://schemas.microsoft.com/office/powerpoint/2010/main" val="26436197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3_Closing logo slide">
    <p:bg>
      <p:bgPr>
        <a:solidFill>
          <a:schemeClr val="bg2"/>
        </a:solidFill>
        <a:effectLst/>
      </p:bgPr>
    </p:bg>
    <p:spTree>
      <p:nvGrpSpPr>
        <p:cNvPr id="1" name=""/>
        <p:cNvGrpSpPr/>
        <p:nvPr/>
      </p:nvGrpSpPr>
      <p:grpSpPr>
        <a:xfrm>
          <a:off x="0" y="0"/>
          <a:ext cx="0" cy="0"/>
          <a:chOff x="0" y="0"/>
          <a:chExt cx="0" cy="0"/>
        </a:xfrm>
      </p:grpSpPr>
      <p:pic>
        <p:nvPicPr>
          <p:cNvPr id="5" name="Picture 4" descr="A close up of a logo&#10;&#10;Description automatically generated">
            <a:extLst>
              <a:ext uri="{FF2B5EF4-FFF2-40B4-BE49-F238E27FC236}">
                <a16:creationId xmlns:a16="http://schemas.microsoft.com/office/drawing/2014/main" id="{337691AB-BE94-4B7B-8AA2-FA6630F3886A}"/>
              </a:ext>
            </a:extLst>
          </p:cNvPr>
          <p:cNvPicPr>
            <a:picLocks noChangeAspect="1"/>
          </p:cNvPicPr>
          <p:nvPr userDrawn="1"/>
        </p:nvPicPr>
        <p:blipFill rotWithShape="1">
          <a:blip r:embed="rId2"/>
          <a:srcRect l="25754" t="-137" r="8703" b="10286"/>
          <a:stretch/>
        </p:blipFill>
        <p:spPr>
          <a:xfrm>
            <a:off x="0" y="727289"/>
            <a:ext cx="12192000" cy="6130711"/>
          </a:xfrm>
          <a:prstGeom prst="rect">
            <a:avLst/>
          </a:prstGeom>
        </p:spPr>
      </p:pic>
      <p:pic>
        <p:nvPicPr>
          <p:cNvPr id="6" name="Picture 5">
            <a:extLst>
              <a:ext uri="{FF2B5EF4-FFF2-40B4-BE49-F238E27FC236}">
                <a16:creationId xmlns:a16="http://schemas.microsoft.com/office/drawing/2014/main" id="{D74B51E3-0317-46DE-8BB0-E934990B46F7}"/>
              </a:ext>
            </a:extLst>
          </p:cNvPr>
          <p:cNvPicPr>
            <a:picLocks noChangeAspect="1"/>
          </p:cNvPicPr>
          <p:nvPr userDrawn="1"/>
        </p:nvPicPr>
        <p:blipFill>
          <a:blip r:embed="rId3"/>
          <a:srcRect/>
          <a:stretch/>
        </p:blipFill>
        <p:spPr>
          <a:xfrm>
            <a:off x="587376" y="595948"/>
            <a:ext cx="2132954" cy="402335"/>
          </a:xfrm>
          <a:prstGeom prst="rect">
            <a:avLst/>
          </a:prstGeom>
        </p:spPr>
      </p:pic>
    </p:spTree>
    <p:extLst>
      <p:ext uri="{BB962C8B-B14F-4D97-AF65-F5344CB8AC3E}">
        <p14:creationId xmlns:p14="http://schemas.microsoft.com/office/powerpoint/2010/main" val="31821343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a:extLst>
              <a:ext uri="{FF2B5EF4-FFF2-40B4-BE49-F238E27FC236}">
                <a16:creationId xmlns:a16="http://schemas.microsoft.com/office/drawing/2014/main" id="{10C668BD-5334-4107-80B5-F20CC371B5EE}"/>
              </a:ext>
            </a:extLst>
          </p:cNvPr>
          <p:cNvPicPr>
            <a:picLocks noChangeAspect="1"/>
          </p:cNvPicPr>
          <p:nvPr userDrawn="1"/>
        </p:nvPicPr>
        <p:blipFill>
          <a:blip r:embed="rId2"/>
          <a:srcRect/>
          <a:stretch/>
        </p:blipFill>
        <p:spPr>
          <a:xfrm>
            <a:off x="0" y="6017392"/>
            <a:ext cx="12192000" cy="257996"/>
          </a:xfrm>
          <a:prstGeom prst="rect">
            <a:avLst/>
          </a:prstGeom>
        </p:spPr>
      </p:pic>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a:extLst>
              <a:ext uri="{FF2B5EF4-FFF2-40B4-BE49-F238E27FC236}">
                <a16:creationId xmlns:a16="http://schemas.microsoft.com/office/drawing/2014/main" id="{10C668BD-5334-4107-80B5-F20CC371B5EE}"/>
              </a:ext>
            </a:extLst>
          </p:cNvPr>
          <p:cNvPicPr>
            <a:picLocks noChangeAspect="1"/>
          </p:cNvPicPr>
          <p:nvPr userDrawn="1"/>
        </p:nvPicPr>
        <p:blipFill rotWithShape="1">
          <a:blip r:embed="rId2"/>
          <a:srcRect l="65068" r="3128" b="-2655"/>
          <a:stretch/>
        </p:blipFill>
        <p:spPr>
          <a:xfrm rot="19139065">
            <a:off x="8891709" y="5698742"/>
            <a:ext cx="3877558" cy="264844"/>
          </a:xfrm>
          <a:prstGeom prst="rect">
            <a:avLst/>
          </a:prstGeom>
        </p:spPr>
      </p:pic>
      <p:sp>
        <p:nvSpPr>
          <p:cNvPr id="6" name="Rectangle 5">
            <a:extLst>
              <a:ext uri="{FF2B5EF4-FFF2-40B4-BE49-F238E27FC236}">
                <a16:creationId xmlns:a16="http://schemas.microsoft.com/office/drawing/2014/main" id="{F5B9A194-0050-4403-908B-C73446182F96}"/>
              </a:ext>
            </a:extLst>
          </p:cNvPr>
          <p:cNvSpPr/>
          <p:nvPr userDrawn="1"/>
        </p:nvSpPr>
        <p:spPr bwMode="auto">
          <a:xfrm>
            <a:off x="12192000" y="4307417"/>
            <a:ext cx="109538" cy="594783"/>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42A3C893-F324-4D4D-8E9D-AB7655A48AAF}"/>
              </a:ext>
            </a:extLst>
          </p:cNvPr>
          <p:cNvSpPr/>
          <p:nvPr userDrawn="1"/>
        </p:nvSpPr>
        <p:spPr bwMode="auto">
          <a:xfrm>
            <a:off x="9116483" y="6858000"/>
            <a:ext cx="1023197" cy="345432"/>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6968756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1925745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image" Target="../media/image1.emf"/><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slideLayout" Target="../slideLayouts/slideLayout46.xml"/><Relationship Id="rId18" Type="http://schemas.openxmlformats.org/officeDocument/2006/relationships/slideLayout" Target="../slideLayouts/slideLayout51.xml"/><Relationship Id="rId26" Type="http://schemas.openxmlformats.org/officeDocument/2006/relationships/slideLayout" Target="../slideLayouts/slideLayout59.xml"/><Relationship Id="rId3" Type="http://schemas.openxmlformats.org/officeDocument/2006/relationships/slideLayout" Target="../slideLayouts/slideLayout36.xml"/><Relationship Id="rId21" Type="http://schemas.openxmlformats.org/officeDocument/2006/relationships/slideLayout" Target="../slideLayouts/slideLayout54.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17" Type="http://schemas.openxmlformats.org/officeDocument/2006/relationships/slideLayout" Target="../slideLayouts/slideLayout50.xml"/><Relationship Id="rId25" Type="http://schemas.openxmlformats.org/officeDocument/2006/relationships/slideLayout" Target="../slideLayouts/slideLayout58.xml"/><Relationship Id="rId2" Type="http://schemas.openxmlformats.org/officeDocument/2006/relationships/slideLayout" Target="../slideLayouts/slideLayout35.xml"/><Relationship Id="rId16" Type="http://schemas.openxmlformats.org/officeDocument/2006/relationships/slideLayout" Target="../slideLayouts/slideLayout49.xml"/><Relationship Id="rId20" Type="http://schemas.openxmlformats.org/officeDocument/2006/relationships/slideLayout" Target="../slideLayouts/slideLayout53.xml"/><Relationship Id="rId29" Type="http://schemas.openxmlformats.org/officeDocument/2006/relationships/slideLayout" Target="../slideLayouts/slideLayout62.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24" Type="http://schemas.openxmlformats.org/officeDocument/2006/relationships/slideLayout" Target="../slideLayouts/slideLayout57.xml"/><Relationship Id="rId32" Type="http://schemas.openxmlformats.org/officeDocument/2006/relationships/image" Target="../media/image1.emf"/><Relationship Id="rId5" Type="http://schemas.openxmlformats.org/officeDocument/2006/relationships/slideLayout" Target="../slideLayouts/slideLayout38.xml"/><Relationship Id="rId15" Type="http://schemas.openxmlformats.org/officeDocument/2006/relationships/slideLayout" Target="../slideLayouts/slideLayout48.xml"/><Relationship Id="rId23" Type="http://schemas.openxmlformats.org/officeDocument/2006/relationships/slideLayout" Target="../slideLayouts/slideLayout56.xml"/><Relationship Id="rId28" Type="http://schemas.openxmlformats.org/officeDocument/2006/relationships/slideLayout" Target="../slideLayouts/slideLayout61.xml"/><Relationship Id="rId10" Type="http://schemas.openxmlformats.org/officeDocument/2006/relationships/slideLayout" Target="../slideLayouts/slideLayout43.xml"/><Relationship Id="rId19" Type="http://schemas.openxmlformats.org/officeDocument/2006/relationships/slideLayout" Target="../slideLayouts/slideLayout52.xml"/><Relationship Id="rId31" Type="http://schemas.openxmlformats.org/officeDocument/2006/relationships/theme" Target="../theme/theme2.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 Id="rId22" Type="http://schemas.openxmlformats.org/officeDocument/2006/relationships/slideLayout" Target="../slideLayouts/slideLayout55.xml"/><Relationship Id="rId27" Type="http://schemas.openxmlformats.org/officeDocument/2006/relationships/slideLayout" Target="../slideLayouts/slideLayout60.xml"/><Relationship Id="rId30" Type="http://schemas.openxmlformats.org/officeDocument/2006/relationships/slideLayout" Target="../slideLayouts/slideLayout6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EC85B358-AF2D-491C-A3BA-0465D8177799}"/>
              </a:ext>
              <a:ext uri="{C183D7F6-B498-43B3-948B-1728B52AA6E4}">
                <adec:decorative xmlns:adec="http://schemas.microsoft.com/office/drawing/2017/decorative" val="0"/>
              </a:ext>
            </a:extLst>
          </p:cNvPr>
          <p:cNvPicPr>
            <a:picLocks noChangeAspect="1"/>
          </p:cNvPicPr>
          <p:nvPr userDrawn="1"/>
        </p:nvPicPr>
        <p:blipFill rotWithShape="1">
          <a:blip r:embed="rId35"/>
          <a:srcRect l="762"/>
          <a:stretch/>
        </p:blipFill>
        <p:spPr>
          <a:xfrm rot="5400000">
            <a:off x="9455831"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779" r:id="rId1"/>
    <p:sldLayoutId id="2147484766" r:id="rId2"/>
    <p:sldLayoutId id="2147484786" r:id="rId3"/>
    <p:sldLayoutId id="2147484781" r:id="rId4"/>
    <p:sldLayoutId id="2147484782" r:id="rId5"/>
    <p:sldLayoutId id="2147484762" r:id="rId6"/>
    <p:sldLayoutId id="2147484240" r:id="rId7"/>
    <p:sldLayoutId id="2147484793" r:id="rId8"/>
    <p:sldLayoutId id="2147484788" r:id="rId9"/>
    <p:sldLayoutId id="2147484241" r:id="rId10"/>
    <p:sldLayoutId id="2147484789" r:id="rId11"/>
    <p:sldLayoutId id="2147484474" r:id="rId12"/>
    <p:sldLayoutId id="2147484245" r:id="rId13"/>
    <p:sldLayoutId id="2147484247" r:id="rId14"/>
    <p:sldLayoutId id="2147484639" r:id="rId15"/>
    <p:sldLayoutId id="2147484603" r:id="rId16"/>
    <p:sldLayoutId id="2147484700" r:id="rId17"/>
    <p:sldLayoutId id="2147484701" r:id="rId18"/>
    <p:sldLayoutId id="2147484702" r:id="rId19"/>
    <p:sldLayoutId id="2147484640" r:id="rId20"/>
    <p:sldLayoutId id="2147484641" r:id="rId21"/>
    <p:sldLayoutId id="2147484583" r:id="rId22"/>
    <p:sldLayoutId id="2147484249" r:id="rId23"/>
    <p:sldLayoutId id="2147484582" r:id="rId24"/>
    <p:sldLayoutId id="2147484584" r:id="rId25"/>
    <p:sldLayoutId id="2147484256" r:id="rId26"/>
    <p:sldLayoutId id="2147484257" r:id="rId27"/>
    <p:sldLayoutId id="2147484585" r:id="rId28"/>
    <p:sldLayoutId id="2147484760" r:id="rId29"/>
    <p:sldLayoutId id="2147484783" r:id="rId30"/>
    <p:sldLayoutId id="2147484761" r:id="rId31"/>
    <p:sldLayoutId id="2147484263" r:id="rId32"/>
    <p:sldLayoutId id="2147484796" r:id="rId3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AA8BCD47-4247-4ABA-A99B-DEE7D4A0B47E}"/>
              </a:ext>
              <a:ext uri="{C183D7F6-B498-43B3-948B-1728B52AA6E4}">
                <adec:decorative xmlns:adec="http://schemas.microsoft.com/office/drawing/2017/decorative" val="0"/>
              </a:ext>
            </a:extLst>
          </p:cNvPr>
          <p:cNvPicPr>
            <a:picLocks noChangeAspect="1"/>
          </p:cNvPicPr>
          <p:nvPr userDrawn="1"/>
        </p:nvPicPr>
        <p:blipFill rotWithShape="1">
          <a:blip r:embed="rId32"/>
          <a:srcRect l="762"/>
          <a:stretch/>
        </p:blipFill>
        <p:spPr>
          <a:xfrm rot="5400000">
            <a:off x="9455831" y="2843773"/>
            <a:ext cx="6858000" cy="1170455"/>
          </a:xfrm>
          <a:prstGeom prst="rect">
            <a:avLst/>
          </a:prstGeom>
        </p:spPr>
      </p:pic>
    </p:spTree>
    <p:extLst>
      <p:ext uri="{BB962C8B-B14F-4D97-AF65-F5344CB8AC3E}">
        <p14:creationId xmlns:p14="http://schemas.microsoft.com/office/powerpoint/2010/main" val="2789957686"/>
      </p:ext>
    </p:extLst>
  </p:cSld>
  <p:clrMap bg1="dk1" tx1="lt1" bg2="dk2" tx2="lt2" accent1="accent1" accent2="accent2" accent3="accent3" accent4="accent4" accent5="accent5" accent6="accent6" hlink="hlink" folHlink="folHlink"/>
  <p:sldLayoutIdLst>
    <p:sldLayoutId id="2147484780" r:id="rId1"/>
    <p:sldLayoutId id="2147484771" r:id="rId2"/>
    <p:sldLayoutId id="2147484787" r:id="rId3"/>
    <p:sldLayoutId id="2147484784" r:id="rId4"/>
    <p:sldLayoutId id="2147484650" r:id="rId5"/>
    <p:sldLayoutId id="2147484790" r:id="rId6"/>
    <p:sldLayoutId id="2147484651" r:id="rId7"/>
    <p:sldLayoutId id="2147484791" r:id="rId8"/>
    <p:sldLayoutId id="2147484795" r:id="rId9"/>
    <p:sldLayoutId id="2147484794" r:id="rId10"/>
    <p:sldLayoutId id="2147484652" r:id="rId11"/>
    <p:sldLayoutId id="2147484653" r:id="rId12"/>
    <p:sldLayoutId id="2147484655" r:id="rId13"/>
    <p:sldLayoutId id="2147484656" r:id="rId14"/>
    <p:sldLayoutId id="2147484738" r:id="rId15"/>
    <p:sldLayoutId id="2147484739" r:id="rId16"/>
    <p:sldLayoutId id="2147484740" r:id="rId17"/>
    <p:sldLayoutId id="2147484661" r:id="rId18"/>
    <p:sldLayoutId id="2147484663" r:id="rId19"/>
    <p:sldLayoutId id="2147484665" r:id="rId20"/>
    <p:sldLayoutId id="2147484774" r:id="rId21"/>
    <p:sldLayoutId id="2147484775" r:id="rId22"/>
    <p:sldLayoutId id="2147484776" r:id="rId23"/>
    <p:sldLayoutId id="2147484666" r:id="rId24"/>
    <p:sldLayoutId id="2147484667" r:id="rId25"/>
    <p:sldLayoutId id="2147484668" r:id="rId26"/>
    <p:sldLayoutId id="2147484670" r:id="rId27"/>
    <p:sldLayoutId id="2147484773" r:id="rId28"/>
    <p:sldLayoutId id="2147484792" r:id="rId29"/>
    <p:sldLayoutId id="2147484785" r:id="rId30"/>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88" userDrawn="1">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11.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16.png"/><Relationship Id="rId7" Type="http://schemas.openxmlformats.org/officeDocument/2006/relationships/image" Target="../media/image39.emf"/><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37.gif"/><Relationship Id="rId4" Type="http://schemas.openxmlformats.org/officeDocument/2006/relationships/image" Target="../media/image36.gif"/><Relationship Id="rId9" Type="http://schemas.openxmlformats.org/officeDocument/2006/relationships/image" Target="../media/image41.png"/></Relationships>
</file>

<file path=ppt/slides/_rels/slide1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2.xml"/><Relationship Id="rId1" Type="http://schemas.openxmlformats.org/officeDocument/2006/relationships/slideLayout" Target="../slideLayouts/slideLayout33.xml"/></Relationships>
</file>

<file path=ppt/slides/_rels/slide1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22.xml"/></Relationships>
</file>

<file path=ppt/slides/_rels/slide15.xml.rels><?xml version="1.0" encoding="UTF-8" standalone="yes"?>
<Relationships xmlns="http://schemas.openxmlformats.org/package/2006/relationships"><Relationship Id="rId3" Type="http://schemas.openxmlformats.org/officeDocument/2006/relationships/image" Target="../media/image39.emf"/><Relationship Id="rId7"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microsoft.com/office/2007/relationships/hdphoto" Target="../media/hdphoto1.wdp"/><Relationship Id="rId5" Type="http://schemas.openxmlformats.org/officeDocument/2006/relationships/image" Target="../media/image29.png"/><Relationship Id="rId4" Type="http://schemas.openxmlformats.org/officeDocument/2006/relationships/image" Target="../media/image40.png"/></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44.png"/></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22.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image" Target="../media/image45.png"/><Relationship Id="rId4" Type="http://schemas.openxmlformats.org/officeDocument/2006/relationships/hyperlink" Target="https://github.com/dotnet/maui"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11.xml"/><Relationship Id="rId5" Type="http://schemas.openxmlformats.org/officeDocument/2006/relationships/image" Target="../media/image14.png"/><Relationship Id="rId4" Type="http://schemas.openxmlformats.org/officeDocument/2006/relationships/image" Target="../media/image13.png"/></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46.png"/></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1.xml"/><Relationship Id="rId1" Type="http://schemas.openxmlformats.org/officeDocument/2006/relationships/slideLayout" Target="../slideLayouts/slideLayout28.xml"/><Relationship Id="rId4" Type="http://schemas.openxmlformats.org/officeDocument/2006/relationships/image" Target="../media/image47.png"/></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3.xml"/><Relationship Id="rId1" Type="http://schemas.openxmlformats.org/officeDocument/2006/relationships/slideLayout" Target="../slideLayouts/slideLayout7.xml"/><Relationship Id="rId5" Type="http://schemas.openxmlformats.org/officeDocument/2006/relationships/image" Target="../media/image49.png"/><Relationship Id="rId4" Type="http://schemas.openxmlformats.org/officeDocument/2006/relationships/image" Target="../media/image16.png"/></Relationships>
</file>

<file path=ppt/slides/_rels/slide2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16.png"/></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5.xml"/><Relationship Id="rId1" Type="http://schemas.openxmlformats.org/officeDocument/2006/relationships/slideLayout" Target="../slideLayouts/slideLayout22.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7.xml"/><Relationship Id="rId1" Type="http://schemas.openxmlformats.org/officeDocument/2006/relationships/slideLayout" Target="../slideLayouts/slideLayout21.xml"/></Relationships>
</file>

<file path=ppt/slides/_rels/slide28.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28.xml"/><Relationship Id="rId1" Type="http://schemas.openxmlformats.org/officeDocument/2006/relationships/slideLayout" Target="../slideLayouts/slideLayout17.xml"/></Relationships>
</file>

<file path=ppt/slides/_rels/slide2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9.xml"/><Relationship Id="rId1" Type="http://schemas.openxmlformats.org/officeDocument/2006/relationships/slideLayout" Target="../slideLayouts/slideLayout28.xml"/><Relationship Id="rId4" Type="http://schemas.openxmlformats.org/officeDocument/2006/relationships/image" Target="../media/image54.png"/></Relationships>
</file>

<file path=ppt/slides/_rels/slide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22.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image" Target="../media/image22.svg"/><Relationship Id="rId13" Type="http://schemas.openxmlformats.org/officeDocument/2006/relationships/image" Target="../media/image27.png"/><Relationship Id="rId18" Type="http://schemas.microsoft.com/office/2007/relationships/hdphoto" Target="../media/hdphoto2.wdp"/><Relationship Id="rId3" Type="http://schemas.openxmlformats.org/officeDocument/2006/relationships/image" Target="../media/image16.png"/><Relationship Id="rId21" Type="http://schemas.openxmlformats.org/officeDocument/2006/relationships/image" Target="../media/image32.png"/><Relationship Id="rId7" Type="http://schemas.openxmlformats.org/officeDocument/2006/relationships/image" Target="../media/image21.png"/><Relationship Id="rId12" Type="http://schemas.openxmlformats.org/officeDocument/2006/relationships/image" Target="../media/image26.svg"/><Relationship Id="rId17" Type="http://schemas.openxmlformats.org/officeDocument/2006/relationships/image" Target="../media/image30.png"/><Relationship Id="rId2" Type="http://schemas.openxmlformats.org/officeDocument/2006/relationships/notesSlide" Target="../notesSlides/notesSlide8.xml"/><Relationship Id="rId16" Type="http://schemas.microsoft.com/office/2007/relationships/hdphoto" Target="../media/hdphoto1.wdp"/><Relationship Id="rId20" Type="http://schemas.microsoft.com/office/2007/relationships/hdphoto" Target="../media/hdphoto3.wdp"/><Relationship Id="rId1" Type="http://schemas.openxmlformats.org/officeDocument/2006/relationships/slideLayout" Target="../slideLayouts/slideLayout7.xml"/><Relationship Id="rId6" Type="http://schemas.openxmlformats.org/officeDocument/2006/relationships/image" Target="../media/image20.emf"/><Relationship Id="rId11" Type="http://schemas.openxmlformats.org/officeDocument/2006/relationships/image" Target="../media/image25.png"/><Relationship Id="rId5" Type="http://schemas.openxmlformats.org/officeDocument/2006/relationships/image" Target="../media/image19.svg"/><Relationship Id="rId15" Type="http://schemas.openxmlformats.org/officeDocument/2006/relationships/image" Target="../media/image29.png"/><Relationship Id="rId23" Type="http://schemas.openxmlformats.org/officeDocument/2006/relationships/image" Target="../media/image34.png"/><Relationship Id="rId10" Type="http://schemas.openxmlformats.org/officeDocument/2006/relationships/image" Target="../media/image24.svg"/><Relationship Id="rId19" Type="http://schemas.openxmlformats.org/officeDocument/2006/relationships/image" Target="../media/image31.png"/><Relationship Id="rId4" Type="http://schemas.openxmlformats.org/officeDocument/2006/relationships/image" Target="../media/image18.png"/><Relationship Id="rId9" Type="http://schemas.openxmlformats.org/officeDocument/2006/relationships/image" Target="../media/image23.png"/><Relationship Id="rId14" Type="http://schemas.openxmlformats.org/officeDocument/2006/relationships/image" Target="../media/image28.svg"/><Relationship Id="rId22" Type="http://schemas.openxmlformats.org/officeDocument/2006/relationships/image" Target="../media/image33.sv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2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Imagen 2" descr="Diagrama&#10;&#10;Descripción generada automáticamente">
            <a:extLst>
              <a:ext uri="{FF2B5EF4-FFF2-40B4-BE49-F238E27FC236}">
                <a16:creationId xmlns:a16="http://schemas.microsoft.com/office/drawing/2014/main" id="{0B0C4BFA-9E2D-B480-98B9-82B749DBD30C}"/>
              </a:ext>
            </a:extLst>
          </p:cNvPr>
          <p:cNvPicPr>
            <a:picLocks noChangeAspect="1"/>
          </p:cNvPicPr>
          <p:nvPr/>
        </p:nvPicPr>
        <p:blipFill>
          <a:blip r:embed="rId3"/>
          <a:stretch>
            <a:fillRect/>
          </a:stretch>
        </p:blipFill>
        <p:spPr>
          <a:xfrm>
            <a:off x="3715047" y="1048047"/>
            <a:ext cx="4761905" cy="4761905"/>
          </a:xfrm>
          <a:prstGeom prst="rect">
            <a:avLst/>
          </a:prstGeom>
        </p:spPr>
      </p:pic>
    </p:spTree>
    <p:extLst>
      <p:ext uri="{BB962C8B-B14F-4D97-AF65-F5344CB8AC3E}">
        <p14:creationId xmlns:p14="http://schemas.microsoft.com/office/powerpoint/2010/main" val="3033127890"/>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err="1"/>
              <a:t>Controles</a:t>
            </a:r>
            <a:r>
              <a:rPr lang="en-US" dirty="0"/>
              <a:t> </a:t>
            </a:r>
            <a:r>
              <a:rPr lang="en-US" dirty="0" err="1"/>
              <a:t>nativos</a:t>
            </a:r>
            <a:endParaRPr lang="en-US" dirty="0"/>
          </a:p>
        </p:txBody>
      </p:sp>
      <p:pic>
        <p:nvPicPr>
          <p:cNvPr id="2" name="Picture 1">
            <a:extLst>
              <a:ext uri="{FF2B5EF4-FFF2-40B4-BE49-F238E27FC236}">
                <a16:creationId xmlns:a16="http://schemas.microsoft.com/office/drawing/2014/main" id="{3F2DA43F-0EDC-25F2-2E21-0A06E889D3F8}"/>
              </a:ext>
            </a:extLst>
          </p:cNvPr>
          <p:cNvPicPr>
            <a:picLocks noChangeAspect="1"/>
          </p:cNvPicPr>
          <p:nvPr/>
        </p:nvPicPr>
        <p:blipFill>
          <a:blip r:embed="rId3"/>
          <a:srcRect/>
          <a:stretch/>
        </p:blipFill>
        <p:spPr>
          <a:xfrm>
            <a:off x="9892473" y="4688879"/>
            <a:ext cx="2299527" cy="2299527"/>
          </a:xfrm>
          <a:prstGeom prst="rect">
            <a:avLst/>
          </a:prstGeom>
          <a:ln>
            <a:noFill/>
          </a:ln>
          <a:effectLst>
            <a:outerShdw blurRad="292100" dist="139700" dir="2700000" algn="tl" rotWithShape="0">
              <a:srgbClr val="333333">
                <a:alpha val="65000"/>
              </a:srgbClr>
            </a:outerShdw>
          </a:effectLst>
        </p:spPr>
      </p:pic>
      <p:pic>
        <p:nvPicPr>
          <p:cNvPr id="1026" name="Picture 2" descr="Personalizzazione del controllo .NET MAUI con gestori - .NET MAUI ...">
            <a:extLst>
              <a:ext uri="{FF2B5EF4-FFF2-40B4-BE49-F238E27FC236}">
                <a16:creationId xmlns:a16="http://schemas.microsoft.com/office/drawing/2014/main" id="{E342C987-43BE-FB05-15A5-8D68304981D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13909"/>
          <a:stretch/>
        </p:blipFill>
        <p:spPr bwMode="auto">
          <a:xfrm>
            <a:off x="2207778" y="1103050"/>
            <a:ext cx="7776443" cy="4651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37595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Diseño nativo</a:t>
            </a:r>
          </a:p>
        </p:txBody>
      </p:sp>
      <p:pic>
        <p:nvPicPr>
          <p:cNvPr id="2" name="Picture 1">
            <a:extLst>
              <a:ext uri="{FF2B5EF4-FFF2-40B4-BE49-F238E27FC236}">
                <a16:creationId xmlns:a16="http://schemas.microsoft.com/office/drawing/2014/main" id="{3F2DA43F-0EDC-25F2-2E21-0A06E889D3F8}"/>
              </a:ext>
            </a:extLst>
          </p:cNvPr>
          <p:cNvPicPr>
            <a:picLocks noChangeAspect="1"/>
          </p:cNvPicPr>
          <p:nvPr/>
        </p:nvPicPr>
        <p:blipFill>
          <a:blip r:embed="rId3"/>
          <a:srcRect/>
          <a:stretch/>
        </p:blipFill>
        <p:spPr>
          <a:xfrm>
            <a:off x="9892473" y="4688879"/>
            <a:ext cx="2299527" cy="2299527"/>
          </a:xfrm>
          <a:prstGeom prst="rect">
            <a:avLst/>
          </a:prstGeom>
          <a:ln>
            <a:noFill/>
          </a:ln>
          <a:effectLst>
            <a:outerShdw blurRad="292100" dist="139700" dir="2700000" algn="tl" rotWithShape="0">
              <a:srgbClr val="333333">
                <a:alpha val="65000"/>
              </a:srgbClr>
            </a:outerShdw>
          </a:effectLst>
        </p:spPr>
      </p:pic>
      <p:pic>
        <p:nvPicPr>
          <p:cNvPr id="32" name="Picture 2">
            <a:extLst>
              <a:ext uri="{FF2B5EF4-FFF2-40B4-BE49-F238E27FC236}">
                <a16:creationId xmlns:a16="http://schemas.microsoft.com/office/drawing/2014/main" id="{8826282E-501F-59C1-6A84-F94333F48FDB}"/>
              </a:ext>
            </a:extLst>
          </p:cNvPr>
          <p:cNvPicPr>
            <a:picLocks noChangeAspect="1"/>
          </p:cNvPicPr>
          <p:nvPr/>
        </p:nvPicPr>
        <p:blipFill>
          <a:blip r:embed="rId4"/>
          <a:stretch>
            <a:fillRect/>
          </a:stretch>
        </p:blipFill>
        <p:spPr>
          <a:xfrm>
            <a:off x="835078" y="2304597"/>
            <a:ext cx="1765288" cy="1765288"/>
          </a:xfrm>
          <a:prstGeom prst="rect">
            <a:avLst/>
          </a:prstGeom>
        </p:spPr>
      </p:pic>
      <p:pic>
        <p:nvPicPr>
          <p:cNvPr id="33" name="Picture 5" descr="A close up of a logo&#10;&#10;Description automatically generated">
            <a:extLst>
              <a:ext uri="{FF2B5EF4-FFF2-40B4-BE49-F238E27FC236}">
                <a16:creationId xmlns:a16="http://schemas.microsoft.com/office/drawing/2014/main" id="{4B537BB6-0C7A-F267-E3C9-A3E64522E428}"/>
              </a:ext>
            </a:extLst>
          </p:cNvPr>
          <p:cNvPicPr>
            <a:picLocks noChangeAspect="1"/>
          </p:cNvPicPr>
          <p:nvPr/>
        </p:nvPicPr>
        <p:blipFill>
          <a:blip r:embed="rId5"/>
          <a:stretch>
            <a:fillRect/>
          </a:stretch>
        </p:blipFill>
        <p:spPr>
          <a:xfrm>
            <a:off x="3348992" y="2432473"/>
            <a:ext cx="2012715" cy="1509536"/>
          </a:xfrm>
          <a:prstGeom prst="rect">
            <a:avLst/>
          </a:prstGeom>
        </p:spPr>
      </p:pic>
      <p:pic>
        <p:nvPicPr>
          <p:cNvPr id="34" name="Picture 7">
            <a:extLst>
              <a:ext uri="{FF2B5EF4-FFF2-40B4-BE49-F238E27FC236}">
                <a16:creationId xmlns:a16="http://schemas.microsoft.com/office/drawing/2014/main" id="{51A6B24C-9644-8136-D33C-CA0460A8B073}"/>
              </a:ext>
            </a:extLst>
          </p:cNvPr>
          <p:cNvPicPr>
            <a:picLocks noChangeAspect="1"/>
          </p:cNvPicPr>
          <p:nvPr/>
        </p:nvPicPr>
        <p:blipFill>
          <a:blip r:embed="rId6"/>
          <a:stretch>
            <a:fillRect/>
          </a:stretch>
        </p:blipFill>
        <p:spPr>
          <a:xfrm>
            <a:off x="6110333" y="2914727"/>
            <a:ext cx="2335113" cy="513130"/>
          </a:xfrm>
          <a:prstGeom prst="rect">
            <a:avLst/>
          </a:prstGeom>
        </p:spPr>
      </p:pic>
      <p:sp>
        <p:nvSpPr>
          <p:cNvPr id="35" name="Rectangle 8">
            <a:extLst>
              <a:ext uri="{FF2B5EF4-FFF2-40B4-BE49-F238E27FC236}">
                <a16:creationId xmlns:a16="http://schemas.microsoft.com/office/drawing/2014/main" id="{D576BB19-FDC0-008E-8D22-7822FAD41FD0}"/>
              </a:ext>
            </a:extLst>
          </p:cNvPr>
          <p:cNvSpPr/>
          <p:nvPr/>
        </p:nvSpPr>
        <p:spPr bwMode="auto">
          <a:xfrm>
            <a:off x="514648" y="2088270"/>
            <a:ext cx="2406147" cy="529352"/>
          </a:xfrm>
          <a:prstGeom prst="rect">
            <a:avLst/>
          </a:prstGeom>
          <a:solidFill>
            <a:srgbClr val="B455B6"/>
          </a:solidFill>
          <a:ln>
            <a:solidFill>
              <a:srgbClr val="B455B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67" tIns="146294" rIns="182867" bIns="146294" numCol="1" spcCol="0" rtlCol="0" fromWordArt="0" anchor="ctr" anchorCtr="0" forceAA="0" compatLnSpc="1">
            <a:prstTxWarp prst="textNoShape">
              <a:avLst/>
            </a:prstTxWarp>
            <a:noAutofit/>
          </a:bodyPr>
          <a:lstStyle/>
          <a:p>
            <a:pPr algn="ctr" defTabSz="932429" fontAlgn="base">
              <a:spcBef>
                <a:spcPct val="0"/>
              </a:spcBef>
              <a:spcAft>
                <a:spcPct val="0"/>
              </a:spcAft>
              <a:defRPr/>
            </a:pPr>
            <a:r>
              <a:rPr lang="en-US" err="1">
                <a:gradFill>
                  <a:gsLst>
                    <a:gs pos="0">
                      <a:srgbClr val="FFFFFF"/>
                    </a:gs>
                    <a:gs pos="100000">
                      <a:srgbClr val="FFFFFF"/>
                    </a:gs>
                  </a:gsLst>
                  <a:lin ang="5400000" scaled="0"/>
                </a:gradFill>
                <a:latin typeface="Calibri" panose="020F0502020204030204"/>
                <a:ea typeface="Segoe UI" pitchFamily="34" charset="0"/>
                <a:cs typeface="Segoe UI" pitchFamily="34" charset="0"/>
              </a:rPr>
              <a:t>UIActivityIndicator</a:t>
            </a:r>
            <a:endParaRPr lang="en-US">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36" name="Rectangle 9">
            <a:extLst>
              <a:ext uri="{FF2B5EF4-FFF2-40B4-BE49-F238E27FC236}">
                <a16:creationId xmlns:a16="http://schemas.microsoft.com/office/drawing/2014/main" id="{130A1551-EA76-BA6F-7028-2C8AA1C3613B}"/>
              </a:ext>
            </a:extLst>
          </p:cNvPr>
          <p:cNvSpPr/>
          <p:nvPr/>
        </p:nvSpPr>
        <p:spPr bwMode="auto">
          <a:xfrm>
            <a:off x="3152276" y="2088270"/>
            <a:ext cx="2406147" cy="529352"/>
          </a:xfrm>
          <a:prstGeom prst="rect">
            <a:avLst/>
          </a:prstGeom>
          <a:solidFill>
            <a:srgbClr val="77D06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67" tIns="146294" rIns="182867" bIns="146294" numCol="1" spcCol="0" rtlCol="0" fromWordArt="0" anchor="ctr" anchorCtr="0" forceAA="0" compatLnSpc="1">
            <a:prstTxWarp prst="textNoShape">
              <a:avLst/>
            </a:prstTxWarp>
            <a:noAutofit/>
          </a:bodyPr>
          <a:lstStyle/>
          <a:p>
            <a:pPr algn="ctr" defTabSz="932429" fontAlgn="base">
              <a:spcBef>
                <a:spcPct val="0"/>
              </a:spcBef>
              <a:spcAft>
                <a:spcPct val="0"/>
              </a:spcAft>
              <a:defRPr/>
            </a:pPr>
            <a:r>
              <a:rPr lang="en-US" sz="2000" dirty="0" err="1">
                <a:gradFill>
                  <a:gsLst>
                    <a:gs pos="0">
                      <a:srgbClr val="FFFFFF"/>
                    </a:gs>
                    <a:gs pos="100000">
                      <a:srgbClr val="FFFFFF"/>
                    </a:gs>
                  </a:gsLst>
                  <a:lin ang="5400000" scaled="0"/>
                </a:gradFill>
                <a:latin typeface="Calibri" panose="020F0502020204030204"/>
                <a:ea typeface="Segoe UI" pitchFamily="34" charset="0"/>
                <a:cs typeface="Segoe UI" pitchFamily="34" charset="0"/>
              </a:rPr>
              <a:t>ProgressBar</a:t>
            </a:r>
            <a:endParaRPr lang="en-US" sz="2000" dirty="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grpSp>
        <p:nvGrpSpPr>
          <p:cNvPr id="37" name="Group 11">
            <a:extLst>
              <a:ext uri="{FF2B5EF4-FFF2-40B4-BE49-F238E27FC236}">
                <a16:creationId xmlns:a16="http://schemas.microsoft.com/office/drawing/2014/main" id="{9B5068F6-BF04-1BB5-1A18-B9A5AF9F36C8}"/>
              </a:ext>
            </a:extLst>
          </p:cNvPr>
          <p:cNvGrpSpPr/>
          <p:nvPr/>
        </p:nvGrpSpPr>
        <p:grpSpPr>
          <a:xfrm>
            <a:off x="3961716" y="1192839"/>
            <a:ext cx="787267" cy="787267"/>
            <a:chOff x="11434337" y="2930084"/>
            <a:chExt cx="1574643" cy="1574643"/>
          </a:xfrm>
          <a:solidFill>
            <a:srgbClr val="77D065"/>
          </a:solidFill>
        </p:grpSpPr>
        <p:sp>
          <p:nvSpPr>
            <p:cNvPr id="38" name="Oval 12">
              <a:extLst>
                <a:ext uri="{FF2B5EF4-FFF2-40B4-BE49-F238E27FC236}">
                  <a16:creationId xmlns:a16="http://schemas.microsoft.com/office/drawing/2014/main" id="{A1E80DB2-3B7C-23A5-BEAF-18CC1AECC82D}"/>
                </a:ext>
              </a:extLst>
            </p:cNvPr>
            <p:cNvSpPr/>
            <p:nvPr/>
          </p:nvSpPr>
          <p:spPr bwMode="auto">
            <a:xfrm>
              <a:off x="11434337" y="2930084"/>
              <a:ext cx="1574643" cy="157464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7" tIns="89637" rIns="33618" bIns="33618" rtlCol="0" anchor="b" anchorCtr="0"/>
            <a:lstStyle/>
            <a:p>
              <a:pPr algn="ctr" defTabSz="914007">
                <a:defRPr/>
              </a:pPr>
              <a:endParaRPr lang="en-US" sz="784" b="1" kern="0">
                <a:gradFill>
                  <a:gsLst>
                    <a:gs pos="0">
                      <a:srgbClr val="FFFFFF"/>
                    </a:gs>
                    <a:gs pos="100000">
                      <a:srgbClr val="FFFFFF"/>
                    </a:gs>
                  </a:gsLst>
                  <a:lin ang="5400000" scaled="0"/>
                </a:gradFill>
                <a:latin typeface="Calibri" panose="020F0502020204030204"/>
                <a:ea typeface="Segoe UI" pitchFamily="34" charset="0"/>
                <a:cs typeface="Segoe UI" pitchFamily="34" charset="0"/>
                <a:sym typeface="Segoe UI"/>
              </a:endParaRPr>
            </a:p>
          </p:txBody>
        </p:sp>
        <p:pic>
          <p:nvPicPr>
            <p:cNvPr id="39" name="Picture 13">
              <a:extLst>
                <a:ext uri="{FF2B5EF4-FFF2-40B4-BE49-F238E27FC236}">
                  <a16:creationId xmlns:a16="http://schemas.microsoft.com/office/drawing/2014/main" id="{9659578C-2CD9-2A5E-7F44-B9BA4D4A7914}"/>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1884585" y="3297434"/>
              <a:ext cx="674145" cy="810875"/>
            </a:xfrm>
            <a:prstGeom prst="rect">
              <a:avLst/>
            </a:prstGeom>
            <a:grpFill/>
          </p:spPr>
        </p:pic>
      </p:grpSp>
      <p:grpSp>
        <p:nvGrpSpPr>
          <p:cNvPr id="40" name="Group 14">
            <a:extLst>
              <a:ext uri="{FF2B5EF4-FFF2-40B4-BE49-F238E27FC236}">
                <a16:creationId xmlns:a16="http://schemas.microsoft.com/office/drawing/2014/main" id="{661227BE-0E0B-13F8-F2CD-A9D194B304CF}"/>
              </a:ext>
            </a:extLst>
          </p:cNvPr>
          <p:cNvGrpSpPr/>
          <p:nvPr/>
        </p:nvGrpSpPr>
        <p:grpSpPr>
          <a:xfrm>
            <a:off x="1324088" y="1185573"/>
            <a:ext cx="787267" cy="787267"/>
            <a:chOff x="3567813" y="1467990"/>
            <a:chExt cx="787322" cy="787322"/>
          </a:xfrm>
        </p:grpSpPr>
        <p:sp>
          <p:nvSpPr>
            <p:cNvPr id="41" name="Oval 15">
              <a:extLst>
                <a:ext uri="{FF2B5EF4-FFF2-40B4-BE49-F238E27FC236}">
                  <a16:creationId xmlns:a16="http://schemas.microsoft.com/office/drawing/2014/main" id="{945C5C7E-BAD0-0BDF-1652-41DABDA03B09}"/>
                </a:ext>
              </a:extLst>
            </p:cNvPr>
            <p:cNvSpPr/>
            <p:nvPr/>
          </p:nvSpPr>
          <p:spPr bwMode="auto">
            <a:xfrm>
              <a:off x="3567813" y="1467990"/>
              <a:ext cx="787322" cy="787322"/>
            </a:xfrm>
            <a:prstGeom prst="ellipse">
              <a:avLst/>
            </a:prstGeom>
            <a:solidFill>
              <a:srgbClr val="B455B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7" tIns="89637" rIns="33618" bIns="33618" rtlCol="0" anchor="b" anchorCtr="0"/>
            <a:lstStyle/>
            <a:p>
              <a:pPr algn="ctr" defTabSz="914007">
                <a:defRPr/>
              </a:pPr>
              <a:endParaRPr lang="en-US" sz="784" b="1" kern="0">
                <a:gradFill>
                  <a:gsLst>
                    <a:gs pos="0">
                      <a:srgbClr val="FFFFFF"/>
                    </a:gs>
                    <a:gs pos="100000">
                      <a:srgbClr val="FFFFFF"/>
                    </a:gs>
                  </a:gsLst>
                  <a:lin ang="5400000" scaled="0"/>
                </a:gradFill>
                <a:latin typeface="Calibri" panose="020F0502020204030204"/>
                <a:ea typeface="Segoe UI" pitchFamily="34" charset="0"/>
                <a:cs typeface="Segoe UI" pitchFamily="34" charset="0"/>
                <a:sym typeface="Segoe UI"/>
              </a:endParaRPr>
            </a:p>
          </p:txBody>
        </p:sp>
        <p:pic>
          <p:nvPicPr>
            <p:cNvPr id="42" name="Picture 2" descr="http://www.freeiconspng.com/uploads/ios-7-logo-png-14.png">
              <a:extLst>
                <a:ext uri="{FF2B5EF4-FFF2-40B4-BE49-F238E27FC236}">
                  <a16:creationId xmlns:a16="http://schemas.microsoft.com/office/drawing/2014/main" id="{315462EF-4F13-7DD0-0FF9-F8F4858C64E4}"/>
                </a:ext>
              </a:extLst>
            </p:cNvPr>
            <p:cNvPicPr>
              <a:picLocks noChangeAspect="1" noChangeArrowheads="1"/>
            </p:cNvPicPr>
            <p:nvPr/>
          </p:nvPicPr>
          <p:blipFill>
            <a:blip r:embed="rId8" cstate="email">
              <a:lum bright="70000" contrast="-70000"/>
              <a:extLst>
                <a:ext uri="{28A0092B-C50C-407E-A947-70E740481C1C}">
                  <a14:useLocalDpi xmlns:a14="http://schemas.microsoft.com/office/drawing/2010/main"/>
                </a:ext>
              </a:extLst>
            </a:blip>
            <a:srcRect/>
            <a:stretch>
              <a:fillRect/>
            </a:stretch>
          </p:blipFill>
          <p:spPr bwMode="auto">
            <a:xfrm>
              <a:off x="3724639" y="1707628"/>
              <a:ext cx="498220" cy="313622"/>
            </a:xfrm>
            <a:prstGeom prst="rect">
              <a:avLst/>
            </a:prstGeom>
            <a:noFill/>
            <a:extLst>
              <a:ext uri="{909E8E84-426E-40DD-AFC4-6F175D3DCCD1}">
                <a14:hiddenFill xmlns:a14="http://schemas.microsoft.com/office/drawing/2010/main">
                  <a:solidFill>
                    <a:srgbClr val="FFFFFF"/>
                  </a:solidFill>
                </a14:hiddenFill>
              </a:ext>
            </a:extLst>
          </p:spPr>
        </p:pic>
      </p:grpSp>
      <p:pic>
        <p:nvPicPr>
          <p:cNvPr id="43" name="Picture 17">
            <a:extLst>
              <a:ext uri="{FF2B5EF4-FFF2-40B4-BE49-F238E27FC236}">
                <a16:creationId xmlns:a16="http://schemas.microsoft.com/office/drawing/2014/main" id="{B84543A7-B8B6-061A-52E7-4C4B2D7B3E07}"/>
              </a:ext>
            </a:extLst>
          </p:cNvPr>
          <p:cNvPicPr>
            <a:picLocks noChangeAspect="1"/>
          </p:cNvPicPr>
          <p:nvPr/>
        </p:nvPicPr>
        <p:blipFill>
          <a:blip r:embed="rId9"/>
          <a:stretch>
            <a:fillRect/>
          </a:stretch>
        </p:blipFill>
        <p:spPr>
          <a:xfrm>
            <a:off x="8620190" y="2837940"/>
            <a:ext cx="2772609" cy="589916"/>
          </a:xfrm>
          <a:prstGeom prst="rect">
            <a:avLst/>
          </a:prstGeom>
        </p:spPr>
      </p:pic>
      <p:sp>
        <p:nvSpPr>
          <p:cNvPr id="44" name="Rectangle 18">
            <a:extLst>
              <a:ext uri="{FF2B5EF4-FFF2-40B4-BE49-F238E27FC236}">
                <a16:creationId xmlns:a16="http://schemas.microsoft.com/office/drawing/2014/main" id="{48EFD7B8-B75F-81BE-7229-BE7D0C95A0A5}"/>
              </a:ext>
            </a:extLst>
          </p:cNvPr>
          <p:cNvSpPr/>
          <p:nvPr/>
        </p:nvSpPr>
        <p:spPr bwMode="auto">
          <a:xfrm>
            <a:off x="6110333" y="2088270"/>
            <a:ext cx="2406147" cy="529352"/>
          </a:xfrm>
          <a:prstGeom prst="rect">
            <a:avLst/>
          </a:prstGeom>
          <a:solidFill>
            <a:srgbClr val="B455B6"/>
          </a:solidFill>
          <a:ln>
            <a:solidFill>
              <a:srgbClr val="B455B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67" tIns="146294" rIns="182867" bIns="146294" numCol="1" spcCol="0" rtlCol="0" fromWordArt="0" anchor="ctr" anchorCtr="0" forceAA="0" compatLnSpc="1">
            <a:prstTxWarp prst="textNoShape">
              <a:avLst/>
            </a:prstTxWarp>
            <a:noAutofit/>
          </a:bodyPr>
          <a:lstStyle/>
          <a:p>
            <a:pPr algn="ctr" defTabSz="932429" fontAlgn="base">
              <a:spcBef>
                <a:spcPct val="0"/>
              </a:spcBef>
              <a:spcAft>
                <a:spcPct val="0"/>
              </a:spcAft>
              <a:defRPr/>
            </a:pPr>
            <a:r>
              <a:rPr lang="en-US" err="1">
                <a:gradFill>
                  <a:gsLst>
                    <a:gs pos="0">
                      <a:srgbClr val="FFFFFF"/>
                    </a:gs>
                    <a:gs pos="100000">
                      <a:srgbClr val="FFFFFF"/>
                    </a:gs>
                  </a:gsLst>
                  <a:lin ang="5400000" scaled="0"/>
                </a:gradFill>
                <a:latin typeface="Calibri" panose="020F0502020204030204"/>
                <a:ea typeface="Segoe UI" pitchFamily="34" charset="0"/>
                <a:cs typeface="Segoe UI" pitchFamily="34" charset="0"/>
              </a:rPr>
              <a:t>UISlider</a:t>
            </a:r>
            <a:endParaRPr lang="en-US">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grpSp>
        <p:nvGrpSpPr>
          <p:cNvPr id="45" name="Group 20">
            <a:extLst>
              <a:ext uri="{FF2B5EF4-FFF2-40B4-BE49-F238E27FC236}">
                <a16:creationId xmlns:a16="http://schemas.microsoft.com/office/drawing/2014/main" id="{D82324A5-815A-1AF7-F717-F6E471879B70}"/>
              </a:ext>
            </a:extLst>
          </p:cNvPr>
          <p:cNvGrpSpPr/>
          <p:nvPr/>
        </p:nvGrpSpPr>
        <p:grpSpPr>
          <a:xfrm>
            <a:off x="9557401" y="1192839"/>
            <a:ext cx="787267" cy="787267"/>
            <a:chOff x="11434337" y="2930084"/>
            <a:chExt cx="1574643" cy="1574643"/>
          </a:xfrm>
          <a:solidFill>
            <a:srgbClr val="77D065"/>
          </a:solidFill>
        </p:grpSpPr>
        <p:sp>
          <p:nvSpPr>
            <p:cNvPr id="46" name="Oval 21">
              <a:extLst>
                <a:ext uri="{FF2B5EF4-FFF2-40B4-BE49-F238E27FC236}">
                  <a16:creationId xmlns:a16="http://schemas.microsoft.com/office/drawing/2014/main" id="{B9184D06-CCB8-376A-F8B5-10ABC9BF806C}"/>
                </a:ext>
              </a:extLst>
            </p:cNvPr>
            <p:cNvSpPr/>
            <p:nvPr/>
          </p:nvSpPr>
          <p:spPr bwMode="auto">
            <a:xfrm>
              <a:off x="11434337" y="2930084"/>
              <a:ext cx="1574643" cy="157464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7" tIns="89637" rIns="33618" bIns="33618" rtlCol="0" anchor="b" anchorCtr="0"/>
            <a:lstStyle/>
            <a:p>
              <a:pPr algn="ctr" defTabSz="914007">
                <a:defRPr/>
              </a:pPr>
              <a:endParaRPr lang="en-US" sz="784" b="1" kern="0">
                <a:gradFill>
                  <a:gsLst>
                    <a:gs pos="0">
                      <a:srgbClr val="FFFFFF"/>
                    </a:gs>
                    <a:gs pos="100000">
                      <a:srgbClr val="FFFFFF"/>
                    </a:gs>
                  </a:gsLst>
                  <a:lin ang="5400000" scaled="0"/>
                </a:gradFill>
                <a:latin typeface="Calibri" panose="020F0502020204030204"/>
                <a:ea typeface="Segoe UI" pitchFamily="34" charset="0"/>
                <a:cs typeface="Segoe UI" pitchFamily="34" charset="0"/>
                <a:sym typeface="Segoe UI"/>
              </a:endParaRPr>
            </a:p>
          </p:txBody>
        </p:sp>
        <p:pic>
          <p:nvPicPr>
            <p:cNvPr id="47" name="Picture 22">
              <a:extLst>
                <a:ext uri="{FF2B5EF4-FFF2-40B4-BE49-F238E27FC236}">
                  <a16:creationId xmlns:a16="http://schemas.microsoft.com/office/drawing/2014/main" id="{BAA5FA5D-FCB2-5C3B-EAEE-A8DFBC5C7EB8}"/>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1884585" y="3297434"/>
              <a:ext cx="674145" cy="810875"/>
            </a:xfrm>
            <a:prstGeom prst="rect">
              <a:avLst/>
            </a:prstGeom>
            <a:grpFill/>
          </p:spPr>
        </p:pic>
      </p:grpSp>
      <p:grpSp>
        <p:nvGrpSpPr>
          <p:cNvPr id="48" name="Group 23">
            <a:extLst>
              <a:ext uri="{FF2B5EF4-FFF2-40B4-BE49-F238E27FC236}">
                <a16:creationId xmlns:a16="http://schemas.microsoft.com/office/drawing/2014/main" id="{F274D3F8-56C8-DF45-538B-E0CAE80DCF80}"/>
              </a:ext>
            </a:extLst>
          </p:cNvPr>
          <p:cNvGrpSpPr/>
          <p:nvPr/>
        </p:nvGrpSpPr>
        <p:grpSpPr>
          <a:xfrm>
            <a:off x="6919773" y="1185573"/>
            <a:ext cx="787267" cy="787267"/>
            <a:chOff x="3567813" y="1467990"/>
            <a:chExt cx="787322" cy="787322"/>
          </a:xfrm>
        </p:grpSpPr>
        <p:sp>
          <p:nvSpPr>
            <p:cNvPr id="49" name="Oval 24">
              <a:extLst>
                <a:ext uri="{FF2B5EF4-FFF2-40B4-BE49-F238E27FC236}">
                  <a16:creationId xmlns:a16="http://schemas.microsoft.com/office/drawing/2014/main" id="{086C43E6-B8DB-DDA4-9515-F50ABA22A700}"/>
                </a:ext>
              </a:extLst>
            </p:cNvPr>
            <p:cNvSpPr/>
            <p:nvPr/>
          </p:nvSpPr>
          <p:spPr bwMode="auto">
            <a:xfrm>
              <a:off x="3567813" y="1467990"/>
              <a:ext cx="787322" cy="787322"/>
            </a:xfrm>
            <a:prstGeom prst="ellipse">
              <a:avLst/>
            </a:prstGeom>
            <a:solidFill>
              <a:srgbClr val="B455B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7" tIns="89637" rIns="33618" bIns="33618" rtlCol="0" anchor="b" anchorCtr="0"/>
            <a:lstStyle/>
            <a:p>
              <a:pPr algn="ctr" defTabSz="914007">
                <a:defRPr/>
              </a:pPr>
              <a:endParaRPr lang="en-US" sz="784" b="1" kern="0">
                <a:gradFill>
                  <a:gsLst>
                    <a:gs pos="0">
                      <a:srgbClr val="FFFFFF"/>
                    </a:gs>
                    <a:gs pos="100000">
                      <a:srgbClr val="FFFFFF"/>
                    </a:gs>
                  </a:gsLst>
                  <a:lin ang="5400000" scaled="0"/>
                </a:gradFill>
                <a:latin typeface="Calibri" panose="020F0502020204030204"/>
                <a:ea typeface="Segoe UI" pitchFamily="34" charset="0"/>
                <a:cs typeface="Segoe UI" pitchFamily="34" charset="0"/>
                <a:sym typeface="Segoe UI"/>
              </a:endParaRPr>
            </a:p>
          </p:txBody>
        </p:sp>
        <p:pic>
          <p:nvPicPr>
            <p:cNvPr id="50" name="Picture 2" descr="http://www.freeiconspng.com/uploads/ios-7-logo-png-14.png">
              <a:extLst>
                <a:ext uri="{FF2B5EF4-FFF2-40B4-BE49-F238E27FC236}">
                  <a16:creationId xmlns:a16="http://schemas.microsoft.com/office/drawing/2014/main" id="{BB3EC4D2-35D6-E76D-363C-355A8ADE11B9}"/>
                </a:ext>
              </a:extLst>
            </p:cNvPr>
            <p:cNvPicPr>
              <a:picLocks noChangeAspect="1" noChangeArrowheads="1"/>
            </p:cNvPicPr>
            <p:nvPr/>
          </p:nvPicPr>
          <p:blipFill>
            <a:blip r:embed="rId8" cstate="email">
              <a:lum bright="70000" contrast="-70000"/>
              <a:extLst>
                <a:ext uri="{28A0092B-C50C-407E-A947-70E740481C1C}">
                  <a14:useLocalDpi xmlns:a14="http://schemas.microsoft.com/office/drawing/2010/main"/>
                </a:ext>
              </a:extLst>
            </a:blip>
            <a:srcRect/>
            <a:stretch>
              <a:fillRect/>
            </a:stretch>
          </p:blipFill>
          <p:spPr bwMode="auto">
            <a:xfrm>
              <a:off x="3724639" y="1707628"/>
              <a:ext cx="498220" cy="31362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51" name="Connector: Elbow 27">
            <a:extLst>
              <a:ext uri="{FF2B5EF4-FFF2-40B4-BE49-F238E27FC236}">
                <a16:creationId xmlns:a16="http://schemas.microsoft.com/office/drawing/2014/main" id="{24F58529-A86B-A192-A3DA-8532E8EEC01C}"/>
              </a:ext>
            </a:extLst>
          </p:cNvPr>
          <p:cNvCxnSpPr>
            <a:cxnSpLocks/>
          </p:cNvCxnSpPr>
          <p:nvPr/>
        </p:nvCxnSpPr>
        <p:spPr>
          <a:xfrm>
            <a:off x="1707915" y="3632066"/>
            <a:ext cx="1212881" cy="1094794"/>
          </a:xfrm>
          <a:prstGeom prst="bentConnector3">
            <a:avLst>
              <a:gd name="adj1" fmla="val -588"/>
            </a:avLst>
          </a:prstGeom>
          <a:ln w="508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2" name="Connector: Elbow 30">
            <a:extLst>
              <a:ext uri="{FF2B5EF4-FFF2-40B4-BE49-F238E27FC236}">
                <a16:creationId xmlns:a16="http://schemas.microsoft.com/office/drawing/2014/main" id="{60C30BB0-E8B7-F3EB-8C01-2E2EC25F1192}"/>
              </a:ext>
            </a:extLst>
          </p:cNvPr>
          <p:cNvCxnSpPr>
            <a:cxnSpLocks/>
          </p:cNvCxnSpPr>
          <p:nvPr/>
        </p:nvCxnSpPr>
        <p:spPr>
          <a:xfrm rot="10800000" flipV="1">
            <a:off x="2920795" y="3632062"/>
            <a:ext cx="1434555" cy="1094797"/>
          </a:xfrm>
          <a:prstGeom prst="bentConnector3">
            <a:avLst>
              <a:gd name="adj1" fmla="val 520"/>
            </a:avLst>
          </a:prstGeom>
          <a:ln w="508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3" name="Straight Arrow Connector 44">
            <a:extLst>
              <a:ext uri="{FF2B5EF4-FFF2-40B4-BE49-F238E27FC236}">
                <a16:creationId xmlns:a16="http://schemas.microsoft.com/office/drawing/2014/main" id="{8A04E013-3EC8-0461-A8A2-99CA252BE364}"/>
              </a:ext>
            </a:extLst>
          </p:cNvPr>
          <p:cNvCxnSpPr/>
          <p:nvPr/>
        </p:nvCxnSpPr>
        <p:spPr>
          <a:xfrm>
            <a:off x="3031292" y="4726859"/>
            <a:ext cx="0" cy="421076"/>
          </a:xfrm>
          <a:prstGeom prst="straightConnector1">
            <a:avLst/>
          </a:prstGeom>
          <a:ln w="508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4" name="Rectangle 46">
            <a:extLst>
              <a:ext uri="{FF2B5EF4-FFF2-40B4-BE49-F238E27FC236}">
                <a16:creationId xmlns:a16="http://schemas.microsoft.com/office/drawing/2014/main" id="{4A070221-9C54-AC29-F1A5-9A5F79BF233C}"/>
              </a:ext>
            </a:extLst>
          </p:cNvPr>
          <p:cNvSpPr/>
          <p:nvPr/>
        </p:nvSpPr>
        <p:spPr bwMode="auto">
          <a:xfrm>
            <a:off x="1780678" y="5305496"/>
            <a:ext cx="2406147" cy="529352"/>
          </a:xfrm>
          <a:prstGeom prst="rect">
            <a:avLst/>
          </a:prstGeom>
          <a:solidFill>
            <a:srgbClr val="3498DB"/>
          </a:solidFill>
          <a:ln>
            <a:solidFill>
              <a:srgbClr val="3498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67" tIns="146294" rIns="182867" bIns="146294" numCol="1" spcCol="0" rtlCol="0" fromWordArt="0" anchor="ctr" anchorCtr="0" forceAA="0" compatLnSpc="1">
            <a:prstTxWarp prst="textNoShape">
              <a:avLst/>
            </a:prstTxWarp>
            <a:noAutofit/>
          </a:bodyPr>
          <a:lstStyle/>
          <a:p>
            <a:pPr algn="ctr" defTabSz="932429" fontAlgn="base">
              <a:spcBef>
                <a:spcPct val="0"/>
              </a:spcBef>
              <a:spcAft>
                <a:spcPct val="0"/>
              </a:spcAft>
              <a:defRPr/>
            </a:pPr>
            <a:r>
              <a:rPr lang="en-US" err="1">
                <a:gradFill>
                  <a:gsLst>
                    <a:gs pos="0">
                      <a:srgbClr val="FFFFFF"/>
                    </a:gs>
                    <a:gs pos="100000">
                      <a:srgbClr val="FFFFFF"/>
                    </a:gs>
                  </a:gsLst>
                  <a:lin ang="5400000" scaled="0"/>
                </a:gradFill>
                <a:latin typeface="Calibri" panose="020F0502020204030204"/>
                <a:ea typeface="Segoe UI" pitchFamily="34" charset="0"/>
                <a:cs typeface="Segoe UI" pitchFamily="34" charset="0"/>
              </a:rPr>
              <a:t>ActivityIndicator</a:t>
            </a:r>
            <a:endParaRPr lang="en-US">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cxnSp>
        <p:nvCxnSpPr>
          <p:cNvPr id="55" name="Connector: Elbow 47">
            <a:extLst>
              <a:ext uri="{FF2B5EF4-FFF2-40B4-BE49-F238E27FC236}">
                <a16:creationId xmlns:a16="http://schemas.microsoft.com/office/drawing/2014/main" id="{AFA5FB8C-924F-64A8-B09A-02D41DDB0A61}"/>
              </a:ext>
            </a:extLst>
          </p:cNvPr>
          <p:cNvCxnSpPr>
            <a:cxnSpLocks/>
          </p:cNvCxnSpPr>
          <p:nvPr/>
        </p:nvCxnSpPr>
        <p:spPr>
          <a:xfrm>
            <a:off x="7303599" y="3632063"/>
            <a:ext cx="1212881" cy="1094794"/>
          </a:xfrm>
          <a:prstGeom prst="bentConnector3">
            <a:avLst>
              <a:gd name="adj1" fmla="val -588"/>
            </a:avLst>
          </a:prstGeom>
          <a:ln w="508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6" name="Connector: Elbow 48">
            <a:extLst>
              <a:ext uri="{FF2B5EF4-FFF2-40B4-BE49-F238E27FC236}">
                <a16:creationId xmlns:a16="http://schemas.microsoft.com/office/drawing/2014/main" id="{3B75B0CA-95C5-C8A3-2A61-9CF77C9E2378}"/>
              </a:ext>
            </a:extLst>
          </p:cNvPr>
          <p:cNvCxnSpPr>
            <a:cxnSpLocks/>
          </p:cNvCxnSpPr>
          <p:nvPr/>
        </p:nvCxnSpPr>
        <p:spPr>
          <a:xfrm rot="10800000" flipV="1">
            <a:off x="8516479" y="3632059"/>
            <a:ext cx="1434555" cy="1094797"/>
          </a:xfrm>
          <a:prstGeom prst="bentConnector3">
            <a:avLst>
              <a:gd name="adj1" fmla="val 520"/>
            </a:avLst>
          </a:prstGeom>
          <a:ln w="508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7" name="Straight Arrow Connector 49">
            <a:extLst>
              <a:ext uri="{FF2B5EF4-FFF2-40B4-BE49-F238E27FC236}">
                <a16:creationId xmlns:a16="http://schemas.microsoft.com/office/drawing/2014/main" id="{378542A0-92C7-61F2-C3A8-B344870CD2B2}"/>
              </a:ext>
            </a:extLst>
          </p:cNvPr>
          <p:cNvCxnSpPr/>
          <p:nvPr/>
        </p:nvCxnSpPr>
        <p:spPr>
          <a:xfrm>
            <a:off x="8626977" y="4726856"/>
            <a:ext cx="0" cy="421076"/>
          </a:xfrm>
          <a:prstGeom prst="straightConnector1">
            <a:avLst/>
          </a:prstGeom>
          <a:ln w="508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8" name="Rectangle 51">
            <a:extLst>
              <a:ext uri="{FF2B5EF4-FFF2-40B4-BE49-F238E27FC236}">
                <a16:creationId xmlns:a16="http://schemas.microsoft.com/office/drawing/2014/main" id="{0B43C311-B6C6-3B67-00D7-61A46CC42204}"/>
              </a:ext>
            </a:extLst>
          </p:cNvPr>
          <p:cNvSpPr/>
          <p:nvPr/>
        </p:nvSpPr>
        <p:spPr bwMode="auto">
          <a:xfrm>
            <a:off x="7376361" y="5305493"/>
            <a:ext cx="2406147" cy="529352"/>
          </a:xfrm>
          <a:prstGeom prst="rect">
            <a:avLst/>
          </a:prstGeom>
          <a:solidFill>
            <a:srgbClr val="3498DB"/>
          </a:solidFill>
          <a:ln>
            <a:solidFill>
              <a:srgbClr val="3498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67" tIns="146294" rIns="182867" bIns="146294" numCol="1" spcCol="0" rtlCol="0" fromWordArt="0" anchor="ctr" anchorCtr="0" forceAA="0" compatLnSpc="1">
            <a:prstTxWarp prst="textNoShape">
              <a:avLst/>
            </a:prstTxWarp>
            <a:noAutofit/>
          </a:bodyPr>
          <a:lstStyle/>
          <a:p>
            <a:pPr algn="ctr" defTabSz="932429" fontAlgn="base">
              <a:spcBef>
                <a:spcPct val="0"/>
              </a:spcBef>
              <a:spcAft>
                <a:spcPct val="0"/>
              </a:spcAft>
              <a:defRPr/>
            </a:pPr>
            <a:r>
              <a:rPr lang="en-US">
                <a:gradFill>
                  <a:gsLst>
                    <a:gs pos="0">
                      <a:srgbClr val="FFFFFF"/>
                    </a:gs>
                    <a:gs pos="100000">
                      <a:srgbClr val="FFFFFF"/>
                    </a:gs>
                  </a:gsLst>
                  <a:lin ang="5400000" scaled="0"/>
                </a:gradFill>
                <a:latin typeface="Calibri" panose="020F0502020204030204"/>
                <a:ea typeface="Segoe UI" pitchFamily="34" charset="0"/>
                <a:cs typeface="Segoe UI" pitchFamily="34" charset="0"/>
              </a:rPr>
              <a:t>Slider</a:t>
            </a:r>
          </a:p>
        </p:txBody>
      </p:sp>
      <p:sp>
        <p:nvSpPr>
          <p:cNvPr id="59" name="Rectangle 19">
            <a:extLst>
              <a:ext uri="{FF2B5EF4-FFF2-40B4-BE49-F238E27FC236}">
                <a16:creationId xmlns:a16="http://schemas.microsoft.com/office/drawing/2014/main" id="{DDEF2380-3D2C-1FBD-2E30-29AD19AD86DA}"/>
              </a:ext>
            </a:extLst>
          </p:cNvPr>
          <p:cNvSpPr/>
          <p:nvPr/>
        </p:nvSpPr>
        <p:spPr bwMode="auto">
          <a:xfrm>
            <a:off x="8803420" y="2095870"/>
            <a:ext cx="2406147" cy="529352"/>
          </a:xfrm>
          <a:prstGeom prst="rect">
            <a:avLst/>
          </a:prstGeom>
          <a:solidFill>
            <a:srgbClr val="77D06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67" tIns="146294" rIns="182867" bIns="146294" numCol="1" spcCol="0" rtlCol="0" fromWordArt="0" anchor="ctr" anchorCtr="0" forceAA="0" compatLnSpc="1">
            <a:prstTxWarp prst="textNoShape">
              <a:avLst/>
            </a:prstTxWarp>
            <a:noAutofit/>
          </a:bodyPr>
          <a:lstStyle/>
          <a:p>
            <a:pPr algn="ctr" defTabSz="932429" fontAlgn="base">
              <a:spcBef>
                <a:spcPct val="0"/>
              </a:spcBef>
              <a:spcAft>
                <a:spcPct val="0"/>
              </a:spcAft>
              <a:defRPr/>
            </a:pPr>
            <a:r>
              <a:rPr lang="en-US" sz="2000" err="1">
                <a:gradFill>
                  <a:gsLst>
                    <a:gs pos="0">
                      <a:srgbClr val="FFFFFF"/>
                    </a:gs>
                    <a:gs pos="100000">
                      <a:srgbClr val="FFFFFF"/>
                    </a:gs>
                  </a:gsLst>
                  <a:lin ang="5400000" scaled="0"/>
                </a:gradFill>
                <a:latin typeface="Calibri" panose="020F0502020204030204"/>
                <a:ea typeface="Segoe UI" pitchFamily="34" charset="0"/>
                <a:cs typeface="Segoe UI" pitchFamily="34" charset="0"/>
              </a:rPr>
              <a:t>SeekBar</a:t>
            </a:r>
            <a:endParaRPr lang="en-US" sz="200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Tree>
    <p:extLst>
      <p:ext uri="{BB962C8B-B14F-4D97-AF65-F5344CB8AC3E}">
        <p14:creationId xmlns:p14="http://schemas.microsoft.com/office/powerpoint/2010/main" val="875652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down)">
                                      <p:cBhvr>
                                        <p:cTn id="7" dur="500"/>
                                        <p:tgtEl>
                                          <p:spTgt spid="33"/>
                                        </p:tgtEl>
                                      </p:cBhvr>
                                    </p:animEffect>
                                  </p:childTnLst>
                                </p:cTn>
                              </p:par>
                              <p:par>
                                <p:cTn id="8" presetID="22" presetClass="entr" presetSubtype="4" fill="hold"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wipe(down)">
                                      <p:cBhvr>
                                        <p:cTn id="10" dur="500"/>
                                        <p:tgtEl>
                                          <p:spTgt spid="32"/>
                                        </p:tgtEl>
                                      </p:cBhvr>
                                    </p:animEffect>
                                  </p:childTnLst>
                                </p:cTn>
                              </p:par>
                              <p:par>
                                <p:cTn id="11" presetID="22" presetClass="entr" presetSubtype="4" fill="hold" nodeType="withEffect">
                                  <p:stCondLst>
                                    <p:cond delay="0"/>
                                  </p:stCondLst>
                                  <p:childTnLst>
                                    <p:set>
                                      <p:cBhvr>
                                        <p:cTn id="12" dur="1" fill="hold">
                                          <p:stCondLst>
                                            <p:cond delay="0"/>
                                          </p:stCondLst>
                                        </p:cTn>
                                        <p:tgtEl>
                                          <p:spTgt spid="40"/>
                                        </p:tgtEl>
                                        <p:attrNameLst>
                                          <p:attrName>style.visibility</p:attrName>
                                        </p:attrNameLst>
                                      </p:cBhvr>
                                      <p:to>
                                        <p:strVal val="visible"/>
                                      </p:to>
                                    </p:set>
                                    <p:animEffect transition="in" filter="wipe(down)">
                                      <p:cBhvr>
                                        <p:cTn id="13" dur="500"/>
                                        <p:tgtEl>
                                          <p:spTgt spid="40"/>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wipe(down)">
                                      <p:cBhvr>
                                        <p:cTn id="16" dur="500"/>
                                        <p:tgtEl>
                                          <p:spTgt spid="35"/>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36"/>
                                        </p:tgtEl>
                                        <p:attrNameLst>
                                          <p:attrName>style.visibility</p:attrName>
                                        </p:attrNameLst>
                                      </p:cBhvr>
                                      <p:to>
                                        <p:strVal val="visible"/>
                                      </p:to>
                                    </p:set>
                                    <p:animEffect transition="in" filter="wipe(down)">
                                      <p:cBhvr>
                                        <p:cTn id="19" dur="500"/>
                                        <p:tgtEl>
                                          <p:spTgt spid="36"/>
                                        </p:tgtEl>
                                      </p:cBhvr>
                                    </p:animEffect>
                                  </p:childTnLst>
                                </p:cTn>
                              </p:par>
                              <p:par>
                                <p:cTn id="20" presetID="22" presetClass="entr" presetSubtype="4" fill="hold" nodeType="with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wipe(down)">
                                      <p:cBhvr>
                                        <p:cTn id="22" dur="500"/>
                                        <p:tgtEl>
                                          <p:spTgt spid="3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51"/>
                                        </p:tgtEl>
                                        <p:attrNameLst>
                                          <p:attrName>style.visibility</p:attrName>
                                        </p:attrNameLst>
                                      </p:cBhvr>
                                      <p:to>
                                        <p:strVal val="visible"/>
                                      </p:to>
                                    </p:set>
                                    <p:animEffect transition="in" filter="wipe(up)">
                                      <p:cBhvr>
                                        <p:cTn id="27" dur="500"/>
                                        <p:tgtEl>
                                          <p:spTgt spid="51"/>
                                        </p:tgtEl>
                                      </p:cBhvr>
                                    </p:animEffect>
                                  </p:childTnLst>
                                </p:cTn>
                              </p:par>
                              <p:par>
                                <p:cTn id="28" presetID="22" presetClass="entr" presetSubtype="1" fill="hold" nodeType="withEffect">
                                  <p:stCondLst>
                                    <p:cond delay="0"/>
                                  </p:stCondLst>
                                  <p:childTnLst>
                                    <p:set>
                                      <p:cBhvr>
                                        <p:cTn id="29" dur="1" fill="hold">
                                          <p:stCondLst>
                                            <p:cond delay="0"/>
                                          </p:stCondLst>
                                        </p:cTn>
                                        <p:tgtEl>
                                          <p:spTgt spid="52"/>
                                        </p:tgtEl>
                                        <p:attrNameLst>
                                          <p:attrName>style.visibility</p:attrName>
                                        </p:attrNameLst>
                                      </p:cBhvr>
                                      <p:to>
                                        <p:strVal val="visible"/>
                                      </p:to>
                                    </p:set>
                                    <p:animEffect transition="in" filter="wipe(up)">
                                      <p:cBhvr>
                                        <p:cTn id="30" dur="500"/>
                                        <p:tgtEl>
                                          <p:spTgt spid="52"/>
                                        </p:tgtEl>
                                      </p:cBhvr>
                                    </p:animEffect>
                                  </p:childTnLst>
                                </p:cTn>
                              </p:par>
                              <p:par>
                                <p:cTn id="31" presetID="22" presetClass="entr" presetSubtype="1" fill="hold" nodeType="withEffect">
                                  <p:stCondLst>
                                    <p:cond delay="0"/>
                                  </p:stCondLst>
                                  <p:childTnLst>
                                    <p:set>
                                      <p:cBhvr>
                                        <p:cTn id="32" dur="1" fill="hold">
                                          <p:stCondLst>
                                            <p:cond delay="0"/>
                                          </p:stCondLst>
                                        </p:cTn>
                                        <p:tgtEl>
                                          <p:spTgt spid="53"/>
                                        </p:tgtEl>
                                        <p:attrNameLst>
                                          <p:attrName>style.visibility</p:attrName>
                                        </p:attrNameLst>
                                      </p:cBhvr>
                                      <p:to>
                                        <p:strVal val="visible"/>
                                      </p:to>
                                    </p:set>
                                    <p:animEffect transition="in" filter="wipe(up)">
                                      <p:cBhvr>
                                        <p:cTn id="33" dur="500"/>
                                        <p:tgtEl>
                                          <p:spTgt spid="53"/>
                                        </p:tgtEl>
                                      </p:cBhvr>
                                    </p:animEffect>
                                  </p:childTnLst>
                                </p:cTn>
                              </p:par>
                              <p:par>
                                <p:cTn id="34" presetID="22" presetClass="entr" presetSubtype="1" fill="hold" grpId="0" nodeType="withEffect">
                                  <p:stCondLst>
                                    <p:cond delay="0"/>
                                  </p:stCondLst>
                                  <p:childTnLst>
                                    <p:set>
                                      <p:cBhvr>
                                        <p:cTn id="35" dur="1" fill="hold">
                                          <p:stCondLst>
                                            <p:cond delay="0"/>
                                          </p:stCondLst>
                                        </p:cTn>
                                        <p:tgtEl>
                                          <p:spTgt spid="54"/>
                                        </p:tgtEl>
                                        <p:attrNameLst>
                                          <p:attrName>style.visibility</p:attrName>
                                        </p:attrNameLst>
                                      </p:cBhvr>
                                      <p:to>
                                        <p:strVal val="visible"/>
                                      </p:to>
                                    </p:set>
                                    <p:animEffect transition="in" filter="wipe(up)">
                                      <p:cBhvr>
                                        <p:cTn id="36" dur="500"/>
                                        <p:tgtEl>
                                          <p:spTgt spid="54"/>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34"/>
                                        </p:tgtEl>
                                        <p:attrNameLst>
                                          <p:attrName>style.visibility</p:attrName>
                                        </p:attrNameLst>
                                      </p:cBhvr>
                                      <p:to>
                                        <p:strVal val="visible"/>
                                      </p:to>
                                    </p:set>
                                    <p:animEffect transition="in" filter="fade">
                                      <p:cBhvr>
                                        <p:cTn id="41" dur="500"/>
                                        <p:tgtEl>
                                          <p:spTgt spid="34"/>
                                        </p:tgtEl>
                                      </p:cBhvr>
                                    </p:animEffect>
                                  </p:childTnLst>
                                </p:cTn>
                              </p:par>
                              <p:par>
                                <p:cTn id="42" presetID="10" presetClass="entr" presetSubtype="0" fill="hold" nodeType="withEffect">
                                  <p:stCondLst>
                                    <p:cond delay="0"/>
                                  </p:stCondLst>
                                  <p:childTnLst>
                                    <p:set>
                                      <p:cBhvr>
                                        <p:cTn id="43" dur="1" fill="hold">
                                          <p:stCondLst>
                                            <p:cond delay="0"/>
                                          </p:stCondLst>
                                        </p:cTn>
                                        <p:tgtEl>
                                          <p:spTgt spid="43"/>
                                        </p:tgtEl>
                                        <p:attrNameLst>
                                          <p:attrName>style.visibility</p:attrName>
                                        </p:attrNameLst>
                                      </p:cBhvr>
                                      <p:to>
                                        <p:strVal val="visible"/>
                                      </p:to>
                                    </p:set>
                                    <p:animEffect transition="in" filter="fade">
                                      <p:cBhvr>
                                        <p:cTn id="44" dur="500"/>
                                        <p:tgtEl>
                                          <p:spTgt spid="43"/>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44"/>
                                        </p:tgtEl>
                                        <p:attrNameLst>
                                          <p:attrName>style.visibility</p:attrName>
                                        </p:attrNameLst>
                                      </p:cBhvr>
                                      <p:to>
                                        <p:strVal val="visible"/>
                                      </p:to>
                                    </p:set>
                                    <p:animEffect transition="in" filter="fade">
                                      <p:cBhvr>
                                        <p:cTn id="47" dur="500"/>
                                        <p:tgtEl>
                                          <p:spTgt spid="44"/>
                                        </p:tgtEl>
                                      </p:cBhvr>
                                    </p:animEffect>
                                  </p:childTnLst>
                                </p:cTn>
                              </p:par>
                              <p:par>
                                <p:cTn id="48" presetID="10" presetClass="entr" presetSubtype="0" fill="hold" nodeType="withEffect">
                                  <p:stCondLst>
                                    <p:cond delay="0"/>
                                  </p:stCondLst>
                                  <p:childTnLst>
                                    <p:set>
                                      <p:cBhvr>
                                        <p:cTn id="49" dur="1" fill="hold">
                                          <p:stCondLst>
                                            <p:cond delay="0"/>
                                          </p:stCondLst>
                                        </p:cTn>
                                        <p:tgtEl>
                                          <p:spTgt spid="45"/>
                                        </p:tgtEl>
                                        <p:attrNameLst>
                                          <p:attrName>style.visibility</p:attrName>
                                        </p:attrNameLst>
                                      </p:cBhvr>
                                      <p:to>
                                        <p:strVal val="visible"/>
                                      </p:to>
                                    </p:set>
                                    <p:animEffect transition="in" filter="fade">
                                      <p:cBhvr>
                                        <p:cTn id="50" dur="500"/>
                                        <p:tgtEl>
                                          <p:spTgt spid="45"/>
                                        </p:tgtEl>
                                      </p:cBhvr>
                                    </p:animEffect>
                                  </p:childTnLst>
                                </p:cTn>
                              </p:par>
                              <p:par>
                                <p:cTn id="51" presetID="10" presetClass="entr" presetSubtype="0" fill="hold" nodeType="withEffect">
                                  <p:stCondLst>
                                    <p:cond delay="0"/>
                                  </p:stCondLst>
                                  <p:childTnLst>
                                    <p:set>
                                      <p:cBhvr>
                                        <p:cTn id="52" dur="1" fill="hold">
                                          <p:stCondLst>
                                            <p:cond delay="0"/>
                                          </p:stCondLst>
                                        </p:cTn>
                                        <p:tgtEl>
                                          <p:spTgt spid="48"/>
                                        </p:tgtEl>
                                        <p:attrNameLst>
                                          <p:attrName>style.visibility</p:attrName>
                                        </p:attrNameLst>
                                      </p:cBhvr>
                                      <p:to>
                                        <p:strVal val="visible"/>
                                      </p:to>
                                    </p:set>
                                    <p:animEffect transition="in" filter="fade">
                                      <p:cBhvr>
                                        <p:cTn id="53" dur="500"/>
                                        <p:tgtEl>
                                          <p:spTgt spid="48"/>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1" fill="hold" nodeType="clickEffect">
                                  <p:stCondLst>
                                    <p:cond delay="0"/>
                                  </p:stCondLst>
                                  <p:childTnLst>
                                    <p:set>
                                      <p:cBhvr>
                                        <p:cTn id="57" dur="1" fill="hold">
                                          <p:stCondLst>
                                            <p:cond delay="0"/>
                                          </p:stCondLst>
                                        </p:cTn>
                                        <p:tgtEl>
                                          <p:spTgt spid="55"/>
                                        </p:tgtEl>
                                        <p:attrNameLst>
                                          <p:attrName>style.visibility</p:attrName>
                                        </p:attrNameLst>
                                      </p:cBhvr>
                                      <p:to>
                                        <p:strVal val="visible"/>
                                      </p:to>
                                    </p:set>
                                    <p:animEffect transition="in" filter="wipe(up)">
                                      <p:cBhvr>
                                        <p:cTn id="58" dur="500"/>
                                        <p:tgtEl>
                                          <p:spTgt spid="55"/>
                                        </p:tgtEl>
                                      </p:cBhvr>
                                    </p:animEffect>
                                  </p:childTnLst>
                                </p:cTn>
                              </p:par>
                              <p:par>
                                <p:cTn id="59" presetID="22" presetClass="entr" presetSubtype="1" fill="hold" nodeType="withEffect">
                                  <p:stCondLst>
                                    <p:cond delay="0"/>
                                  </p:stCondLst>
                                  <p:childTnLst>
                                    <p:set>
                                      <p:cBhvr>
                                        <p:cTn id="60" dur="1" fill="hold">
                                          <p:stCondLst>
                                            <p:cond delay="0"/>
                                          </p:stCondLst>
                                        </p:cTn>
                                        <p:tgtEl>
                                          <p:spTgt spid="56"/>
                                        </p:tgtEl>
                                        <p:attrNameLst>
                                          <p:attrName>style.visibility</p:attrName>
                                        </p:attrNameLst>
                                      </p:cBhvr>
                                      <p:to>
                                        <p:strVal val="visible"/>
                                      </p:to>
                                    </p:set>
                                    <p:animEffect transition="in" filter="wipe(up)">
                                      <p:cBhvr>
                                        <p:cTn id="61" dur="500"/>
                                        <p:tgtEl>
                                          <p:spTgt spid="56"/>
                                        </p:tgtEl>
                                      </p:cBhvr>
                                    </p:animEffect>
                                  </p:childTnLst>
                                </p:cTn>
                              </p:par>
                              <p:par>
                                <p:cTn id="62" presetID="22" presetClass="entr" presetSubtype="1" fill="hold" nodeType="withEffect">
                                  <p:stCondLst>
                                    <p:cond delay="0"/>
                                  </p:stCondLst>
                                  <p:childTnLst>
                                    <p:set>
                                      <p:cBhvr>
                                        <p:cTn id="63" dur="1" fill="hold">
                                          <p:stCondLst>
                                            <p:cond delay="0"/>
                                          </p:stCondLst>
                                        </p:cTn>
                                        <p:tgtEl>
                                          <p:spTgt spid="57"/>
                                        </p:tgtEl>
                                        <p:attrNameLst>
                                          <p:attrName>style.visibility</p:attrName>
                                        </p:attrNameLst>
                                      </p:cBhvr>
                                      <p:to>
                                        <p:strVal val="visible"/>
                                      </p:to>
                                    </p:set>
                                    <p:animEffect transition="in" filter="wipe(up)">
                                      <p:cBhvr>
                                        <p:cTn id="64" dur="500"/>
                                        <p:tgtEl>
                                          <p:spTgt spid="57"/>
                                        </p:tgtEl>
                                      </p:cBhvr>
                                    </p:animEffect>
                                  </p:childTnLst>
                                </p:cTn>
                              </p:par>
                              <p:par>
                                <p:cTn id="65" presetID="22" presetClass="entr" presetSubtype="1" fill="hold" grpId="0" nodeType="withEffect">
                                  <p:stCondLst>
                                    <p:cond delay="0"/>
                                  </p:stCondLst>
                                  <p:childTnLst>
                                    <p:set>
                                      <p:cBhvr>
                                        <p:cTn id="66" dur="1" fill="hold">
                                          <p:stCondLst>
                                            <p:cond delay="0"/>
                                          </p:stCondLst>
                                        </p:cTn>
                                        <p:tgtEl>
                                          <p:spTgt spid="58"/>
                                        </p:tgtEl>
                                        <p:attrNameLst>
                                          <p:attrName>style.visibility</p:attrName>
                                        </p:attrNameLst>
                                      </p:cBhvr>
                                      <p:to>
                                        <p:strVal val="visible"/>
                                      </p:to>
                                    </p:set>
                                    <p:animEffect transition="in" filter="wipe(up)">
                                      <p:cBhvr>
                                        <p:cTn id="67" dur="500"/>
                                        <p:tgtEl>
                                          <p:spTgt spid="58"/>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59"/>
                                        </p:tgtEl>
                                        <p:attrNameLst>
                                          <p:attrName>style.visibility</p:attrName>
                                        </p:attrNameLst>
                                      </p:cBhvr>
                                      <p:to>
                                        <p:strVal val="visible"/>
                                      </p:to>
                                    </p:set>
                                    <p:animEffect transition="in" filter="fade">
                                      <p:cBhvr>
                                        <p:cTn id="70"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6" grpId="0" animBg="1"/>
      <p:bldP spid="44" grpId="0" animBg="1"/>
      <p:bldP spid="54" grpId="0" animBg="1"/>
      <p:bldP spid="58" grpId="0" animBg="1"/>
      <p:bldP spid="59"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7" descr="Captura de pantalla de un celular&#10;&#10;Descripción generada automáticamente">
            <a:extLst>
              <a:ext uri="{FF2B5EF4-FFF2-40B4-BE49-F238E27FC236}">
                <a16:creationId xmlns:a16="http://schemas.microsoft.com/office/drawing/2014/main" id="{2FE0159F-895D-D1C0-9018-2A05C8723F08}"/>
              </a:ext>
            </a:extLst>
          </p:cNvPr>
          <p:cNvPicPr>
            <a:picLocks noChangeAspect="1"/>
          </p:cNvPicPr>
          <p:nvPr/>
        </p:nvPicPr>
        <p:blipFill>
          <a:blip r:embed="rId3"/>
          <a:stretch>
            <a:fillRect/>
          </a:stretch>
        </p:blipFill>
        <p:spPr>
          <a:xfrm>
            <a:off x="842963" y="656102"/>
            <a:ext cx="10720387" cy="6045857"/>
          </a:xfrm>
          <a:prstGeom prst="rect">
            <a:avLst/>
          </a:prstGeom>
        </p:spPr>
      </p:pic>
      <p:sp>
        <p:nvSpPr>
          <p:cNvPr id="7" name="Title 16">
            <a:extLst>
              <a:ext uri="{FF2B5EF4-FFF2-40B4-BE49-F238E27FC236}">
                <a16:creationId xmlns:a16="http://schemas.microsoft.com/office/drawing/2014/main" id="{3A4013FB-43CB-23F5-3B80-9DF8E7C2DC5C}"/>
              </a:ext>
            </a:extLst>
          </p:cNvPr>
          <p:cNvSpPr>
            <a:spLocks noGrp="1"/>
          </p:cNvSpPr>
          <p:nvPr>
            <p:ph type="title"/>
          </p:nvPr>
        </p:nvSpPr>
        <p:spPr>
          <a:xfrm>
            <a:off x="588963" y="457200"/>
            <a:ext cx="11017250" cy="554038"/>
          </a:xfrm>
        </p:spPr>
        <p:txBody>
          <a:bodyPr/>
          <a:lstStyle/>
          <a:p>
            <a:r>
              <a:rPr lang="en-US" dirty="0" err="1"/>
              <a:t>Controles</a:t>
            </a:r>
            <a:endParaRPr lang="en-US" dirty="0"/>
          </a:p>
        </p:txBody>
      </p:sp>
    </p:spTree>
    <p:extLst>
      <p:ext uri="{BB962C8B-B14F-4D97-AF65-F5344CB8AC3E}">
        <p14:creationId xmlns:p14="http://schemas.microsoft.com/office/powerpoint/2010/main" val="39824698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6" descr="AlohaKit Gallery">
            <a:extLst>
              <a:ext uri="{FF2B5EF4-FFF2-40B4-BE49-F238E27FC236}">
                <a16:creationId xmlns:a16="http://schemas.microsoft.com/office/drawing/2014/main" id="{DC1FFB59-51DA-31AA-94F3-98AF1D31955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056" b="6133"/>
          <a:stretch/>
        </p:blipFill>
        <p:spPr bwMode="auto">
          <a:xfrm>
            <a:off x="6201331" y="394469"/>
            <a:ext cx="2714084" cy="5337097"/>
          </a:xfrm>
          <a:prstGeom prst="rect">
            <a:avLst/>
          </a:prstGeom>
          <a:noFill/>
          <a:extLst>
            <a:ext uri="{909E8E84-426E-40DD-AFC4-6F175D3DCCD1}">
              <a14:hiddenFill xmlns:a14="http://schemas.microsoft.com/office/drawing/2010/main">
                <a:solidFill>
                  <a:srgbClr val="FFFFFF"/>
                </a:solidFill>
              </a14:hiddenFill>
            </a:ext>
          </a:extLst>
        </p:spPr>
      </p:pic>
      <p:sp>
        <p:nvSpPr>
          <p:cNvPr id="7" name="Rectángulo: esquinas redondeadas 6">
            <a:extLst>
              <a:ext uri="{FF2B5EF4-FFF2-40B4-BE49-F238E27FC236}">
                <a16:creationId xmlns:a16="http://schemas.microsoft.com/office/drawing/2014/main" id="{9F480508-ED0A-2B03-200F-E4B40D71E615}"/>
              </a:ext>
            </a:extLst>
          </p:cNvPr>
          <p:cNvSpPr/>
          <p:nvPr/>
        </p:nvSpPr>
        <p:spPr bwMode="auto">
          <a:xfrm>
            <a:off x="915400" y="1877282"/>
            <a:ext cx="3200400" cy="589722"/>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s-ES" sz="2000" dirty="0" err="1">
                <a:gradFill>
                  <a:gsLst>
                    <a:gs pos="0">
                      <a:srgbClr val="FFFFFF"/>
                    </a:gs>
                    <a:gs pos="100000">
                      <a:srgbClr val="FFFFFF"/>
                    </a:gs>
                  </a:gsLst>
                  <a:lin ang="5400000" scaled="0"/>
                </a:gradFill>
                <a:ea typeface="Segoe UI" pitchFamily="34" charset="0"/>
                <a:cs typeface="Segoe UI" pitchFamily="34" charset="0"/>
              </a:rPr>
              <a:t>Microsoft.Maui.Graphics</a:t>
            </a:r>
            <a:endParaRPr lang="es-ES" sz="2000"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ángulo: esquinas redondeadas 7">
            <a:extLst>
              <a:ext uri="{FF2B5EF4-FFF2-40B4-BE49-F238E27FC236}">
                <a16:creationId xmlns:a16="http://schemas.microsoft.com/office/drawing/2014/main" id="{8BC7E298-0883-EE0B-3184-41F86DC074CE}"/>
              </a:ext>
            </a:extLst>
          </p:cNvPr>
          <p:cNvSpPr/>
          <p:nvPr/>
        </p:nvSpPr>
        <p:spPr bwMode="auto">
          <a:xfrm>
            <a:off x="1754613" y="3134139"/>
            <a:ext cx="1521974" cy="589722"/>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s-ES" sz="2000" dirty="0" err="1">
                <a:gradFill>
                  <a:gsLst>
                    <a:gs pos="0">
                      <a:srgbClr val="FFFFFF"/>
                    </a:gs>
                    <a:gs pos="100000">
                      <a:srgbClr val="FFFFFF"/>
                    </a:gs>
                  </a:gsLst>
                  <a:lin ang="5400000" scaled="0"/>
                </a:gradFill>
                <a:ea typeface="Segoe UI" pitchFamily="34" charset="0"/>
                <a:cs typeface="Segoe UI" pitchFamily="34" charset="0"/>
              </a:rPr>
              <a:t>SkiaSharp</a:t>
            </a:r>
            <a:endParaRPr lang="es-ES" sz="2000" dirty="0">
              <a:gradFill>
                <a:gsLst>
                  <a:gs pos="0">
                    <a:srgbClr val="FFFFFF"/>
                  </a:gs>
                  <a:gs pos="100000">
                    <a:srgbClr val="FFFFFF"/>
                  </a:gs>
                </a:gsLst>
                <a:lin ang="5400000" scaled="0"/>
              </a:gradFill>
              <a:ea typeface="Segoe UI" pitchFamily="34" charset="0"/>
              <a:cs typeface="Segoe UI" pitchFamily="34" charset="0"/>
            </a:endParaRPr>
          </a:p>
        </p:txBody>
      </p:sp>
      <p:sp>
        <p:nvSpPr>
          <p:cNvPr id="17" name="Title 16"/>
          <p:cNvSpPr>
            <a:spLocks noGrp="1"/>
          </p:cNvSpPr>
          <p:nvPr>
            <p:ph type="title"/>
          </p:nvPr>
        </p:nvSpPr>
        <p:spPr/>
        <p:txBody>
          <a:bodyPr/>
          <a:lstStyle/>
          <a:p>
            <a:r>
              <a:rPr lang="en-US" dirty="0"/>
              <a:t>Diseño NO nativo</a:t>
            </a:r>
          </a:p>
        </p:txBody>
      </p:sp>
      <p:pic>
        <p:nvPicPr>
          <p:cNvPr id="2" name="Picture 1">
            <a:extLst>
              <a:ext uri="{FF2B5EF4-FFF2-40B4-BE49-F238E27FC236}">
                <a16:creationId xmlns:a16="http://schemas.microsoft.com/office/drawing/2014/main" id="{3F2DA43F-0EDC-25F2-2E21-0A06E889D3F8}"/>
              </a:ext>
            </a:extLst>
          </p:cNvPr>
          <p:cNvPicPr>
            <a:picLocks noChangeAspect="1"/>
          </p:cNvPicPr>
          <p:nvPr/>
        </p:nvPicPr>
        <p:blipFill>
          <a:blip r:embed="rId4"/>
          <a:srcRect/>
          <a:stretch/>
        </p:blipFill>
        <p:spPr>
          <a:xfrm>
            <a:off x="9892473" y="4688879"/>
            <a:ext cx="2299527" cy="229952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633426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Trabajar con Maui</a:t>
            </a:r>
          </a:p>
        </p:txBody>
      </p:sp>
      <p:pic>
        <p:nvPicPr>
          <p:cNvPr id="6" name="Picture 5">
            <a:extLst>
              <a:ext uri="{FF2B5EF4-FFF2-40B4-BE49-F238E27FC236}">
                <a16:creationId xmlns:a16="http://schemas.microsoft.com/office/drawing/2014/main" id="{56C709CE-759A-9869-7CEB-83FA469F3F21}"/>
              </a:ext>
            </a:extLst>
          </p:cNvPr>
          <p:cNvPicPr>
            <a:picLocks noChangeAspect="1"/>
          </p:cNvPicPr>
          <p:nvPr/>
        </p:nvPicPr>
        <p:blipFill>
          <a:blip r:embed="rId3"/>
          <a:srcRect/>
          <a:stretch/>
        </p:blipFill>
        <p:spPr>
          <a:xfrm>
            <a:off x="6724892" y="1251932"/>
            <a:ext cx="7005835" cy="700583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101158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roup 1">
            <a:extLst>
              <a:ext uri="{FF2B5EF4-FFF2-40B4-BE49-F238E27FC236}">
                <a16:creationId xmlns:a16="http://schemas.microsoft.com/office/drawing/2014/main" id="{D83C2986-18CA-3BA0-4449-F47BE139BA13}"/>
              </a:ext>
            </a:extLst>
          </p:cNvPr>
          <p:cNvGrpSpPr/>
          <p:nvPr/>
        </p:nvGrpSpPr>
        <p:grpSpPr>
          <a:xfrm>
            <a:off x="1749679" y="1676112"/>
            <a:ext cx="8692642" cy="3782693"/>
            <a:chOff x="2129189" y="1858210"/>
            <a:chExt cx="8692642" cy="3782693"/>
          </a:xfrm>
        </p:grpSpPr>
        <p:sp>
          <p:nvSpPr>
            <p:cNvPr id="32" name="Rectangle 20">
              <a:extLst>
                <a:ext uri="{FF2B5EF4-FFF2-40B4-BE49-F238E27FC236}">
                  <a16:creationId xmlns:a16="http://schemas.microsoft.com/office/drawing/2014/main" id="{CCA52C98-84D1-A9F8-7FEC-55413A807F25}"/>
                </a:ext>
              </a:extLst>
            </p:cNvPr>
            <p:cNvSpPr/>
            <p:nvPr/>
          </p:nvSpPr>
          <p:spPr bwMode="auto">
            <a:xfrm>
              <a:off x="2159267" y="2773191"/>
              <a:ext cx="2112951" cy="591366"/>
            </a:xfrm>
            <a:prstGeom prst="rect">
              <a:avLst/>
            </a:prstGeom>
            <a:solidFill>
              <a:srgbClr val="B4A0FF"/>
            </a:solidFill>
            <a:ln w="9525" cap="flat" cmpd="sng" algn="ctr">
              <a:noFill/>
              <a:prstDash val="solid"/>
              <a:headEnd type="none" w="med" len="med"/>
              <a:tailEnd type="none" w="med" len="med"/>
            </a:ln>
            <a:effectLst/>
          </p:spPr>
          <p:txBody>
            <a:bodyPr lIns="89637" tIns="89637" rIns="33618" bIns="33618" rtlCol="0" anchor="b" anchorCtr="0"/>
            <a:lstStyle/>
            <a:p>
              <a:pPr marL="0" marR="0" lvl="0" indent="0" algn="ctr" defTabSz="914007" eaLnBrk="1" fontAlgn="auto" latinLnBrk="0" hangingPunct="1">
                <a:lnSpc>
                  <a:spcPct val="100000"/>
                </a:lnSpc>
                <a:spcBef>
                  <a:spcPts val="0"/>
                </a:spcBef>
                <a:spcAft>
                  <a:spcPts val="0"/>
                </a:spcAft>
                <a:buClrTx/>
                <a:buSzTx/>
                <a:buFontTx/>
                <a:buNone/>
                <a:tabLst/>
                <a:defRPr/>
              </a:pPr>
              <a:r>
                <a:rPr kumimoji="0" lang="en-US" sz="784" b="1"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sym typeface="Segoe UI"/>
                </a:rPr>
                <a:t> </a:t>
              </a:r>
            </a:p>
          </p:txBody>
        </p:sp>
        <p:sp>
          <p:nvSpPr>
            <p:cNvPr id="33" name="Rectangle 21">
              <a:extLst>
                <a:ext uri="{FF2B5EF4-FFF2-40B4-BE49-F238E27FC236}">
                  <a16:creationId xmlns:a16="http://schemas.microsoft.com/office/drawing/2014/main" id="{8DAEFCE6-D89A-5567-12ED-E1B69B3AED52}"/>
                </a:ext>
              </a:extLst>
            </p:cNvPr>
            <p:cNvSpPr/>
            <p:nvPr/>
          </p:nvSpPr>
          <p:spPr bwMode="auto">
            <a:xfrm>
              <a:off x="6521106" y="2781634"/>
              <a:ext cx="2117505" cy="591366"/>
            </a:xfrm>
            <a:prstGeom prst="rect">
              <a:avLst/>
            </a:prstGeom>
            <a:solidFill>
              <a:srgbClr val="FF8C00">
                <a:lumMod val="60000"/>
                <a:lumOff val="40000"/>
              </a:srgbClr>
            </a:solidFill>
            <a:ln w="9525" cap="flat" cmpd="sng" algn="ctr">
              <a:noFill/>
              <a:prstDash val="solid"/>
              <a:headEnd type="none" w="med" len="med"/>
              <a:tailEnd type="none" w="med" len="med"/>
            </a:ln>
            <a:effectLst/>
          </p:spPr>
          <p:txBody>
            <a:bodyPr lIns="89637" tIns="89637" rIns="33618" bIns="33618" rtlCol="0" anchor="b" anchorCtr="0"/>
            <a:lstStyle/>
            <a:p>
              <a:pPr marL="0" marR="0" lvl="0" indent="0" algn="ctr" defTabSz="914007" eaLnBrk="1" fontAlgn="auto" latinLnBrk="0" hangingPunct="1">
                <a:lnSpc>
                  <a:spcPct val="100000"/>
                </a:lnSpc>
                <a:spcBef>
                  <a:spcPts val="0"/>
                </a:spcBef>
                <a:spcAft>
                  <a:spcPts val="0"/>
                </a:spcAft>
                <a:buClrTx/>
                <a:buSzTx/>
                <a:buFontTx/>
                <a:buNone/>
                <a:tabLst/>
                <a:defRPr/>
              </a:pPr>
              <a:r>
                <a:rPr kumimoji="0" lang="en-US" sz="784" b="1"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sym typeface="Segoe UI"/>
                </a:rPr>
                <a:t> </a:t>
              </a:r>
            </a:p>
          </p:txBody>
        </p:sp>
        <p:sp>
          <p:nvSpPr>
            <p:cNvPr id="34" name="Rectangle 22">
              <a:extLst>
                <a:ext uri="{FF2B5EF4-FFF2-40B4-BE49-F238E27FC236}">
                  <a16:creationId xmlns:a16="http://schemas.microsoft.com/office/drawing/2014/main" id="{4B5E8FCC-7CD8-0E74-756D-D437A683C2E8}"/>
                </a:ext>
              </a:extLst>
            </p:cNvPr>
            <p:cNvSpPr/>
            <p:nvPr/>
          </p:nvSpPr>
          <p:spPr bwMode="auto">
            <a:xfrm>
              <a:off x="4328616" y="2773888"/>
              <a:ext cx="2108483" cy="582732"/>
            </a:xfrm>
            <a:prstGeom prst="rect">
              <a:avLst/>
            </a:prstGeom>
            <a:solidFill>
              <a:srgbClr val="77D065"/>
            </a:solidFill>
            <a:ln w="9525" cap="flat" cmpd="sng" algn="ctr">
              <a:noFill/>
              <a:prstDash val="solid"/>
              <a:headEnd type="none" w="med" len="med"/>
              <a:tailEnd type="none" w="med" len="med"/>
            </a:ln>
            <a:effectLst/>
          </p:spPr>
          <p:txBody>
            <a:bodyPr lIns="89637" tIns="89637" rIns="33618" bIns="33618" rtlCol="0" anchor="b" anchorCtr="0"/>
            <a:lstStyle/>
            <a:p>
              <a:pPr marL="0" marR="0" lvl="0" indent="0" algn="ctr" defTabSz="914007" eaLnBrk="1" fontAlgn="auto" latinLnBrk="0" hangingPunct="1">
                <a:lnSpc>
                  <a:spcPct val="100000"/>
                </a:lnSpc>
                <a:spcBef>
                  <a:spcPts val="0"/>
                </a:spcBef>
                <a:spcAft>
                  <a:spcPts val="0"/>
                </a:spcAft>
                <a:buClrTx/>
                <a:buSzTx/>
                <a:buFontTx/>
                <a:buNone/>
                <a:tabLst/>
                <a:defRPr/>
              </a:pPr>
              <a:r>
                <a:rPr kumimoji="0" lang="en-US" sz="784" b="1"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sym typeface="Segoe UI"/>
                </a:rPr>
                <a:t> </a:t>
              </a:r>
            </a:p>
          </p:txBody>
        </p:sp>
        <p:grpSp>
          <p:nvGrpSpPr>
            <p:cNvPr id="35" name="Group 26">
              <a:extLst>
                <a:ext uri="{FF2B5EF4-FFF2-40B4-BE49-F238E27FC236}">
                  <a16:creationId xmlns:a16="http://schemas.microsoft.com/office/drawing/2014/main" id="{1273C7B0-4560-92FA-2951-4CD9E95B3574}"/>
                </a:ext>
              </a:extLst>
            </p:cNvPr>
            <p:cNvGrpSpPr/>
            <p:nvPr/>
          </p:nvGrpSpPr>
          <p:grpSpPr>
            <a:xfrm>
              <a:off x="5008214" y="1858210"/>
              <a:ext cx="787267" cy="787267"/>
              <a:chOff x="11434337" y="2930084"/>
              <a:chExt cx="1574643" cy="1574643"/>
            </a:xfrm>
            <a:solidFill>
              <a:srgbClr val="77D065"/>
            </a:solidFill>
          </p:grpSpPr>
          <p:sp>
            <p:nvSpPr>
              <p:cNvPr id="55" name="Oval 27">
                <a:extLst>
                  <a:ext uri="{FF2B5EF4-FFF2-40B4-BE49-F238E27FC236}">
                    <a16:creationId xmlns:a16="http://schemas.microsoft.com/office/drawing/2014/main" id="{80DF9947-41DA-A263-81BA-45EE13619DC7}"/>
                  </a:ext>
                </a:extLst>
              </p:cNvPr>
              <p:cNvSpPr/>
              <p:nvPr/>
            </p:nvSpPr>
            <p:spPr bwMode="auto">
              <a:xfrm>
                <a:off x="11434337" y="2930084"/>
                <a:ext cx="1574643" cy="1574643"/>
              </a:xfrm>
              <a:prstGeom prst="ellipse">
                <a:avLst/>
              </a:prstGeom>
              <a:grpFill/>
              <a:ln w="9525" cap="flat" cmpd="sng" algn="ctr">
                <a:noFill/>
                <a:prstDash val="solid"/>
                <a:headEnd type="none" w="med" len="med"/>
                <a:tailEnd type="none" w="med" len="med"/>
              </a:ln>
              <a:effectLst/>
            </p:spPr>
            <p:txBody>
              <a:bodyPr lIns="89637" tIns="89637" rIns="33618" bIns="33618" rtlCol="0" anchor="b" anchorCtr="0"/>
              <a:lstStyle/>
              <a:p>
                <a:pPr marL="0" marR="0" lvl="0" indent="0" algn="ctr" defTabSz="914007" eaLnBrk="1" fontAlgn="auto" latinLnBrk="0" hangingPunct="1">
                  <a:lnSpc>
                    <a:spcPct val="100000"/>
                  </a:lnSpc>
                  <a:spcBef>
                    <a:spcPts val="0"/>
                  </a:spcBef>
                  <a:spcAft>
                    <a:spcPts val="0"/>
                  </a:spcAft>
                  <a:buClrTx/>
                  <a:buSzTx/>
                  <a:buFontTx/>
                  <a:buNone/>
                  <a:tabLst/>
                  <a:defRPr/>
                </a:pPr>
                <a:endParaRPr kumimoji="0" lang="en-US" sz="784" b="1"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sym typeface="Segoe UI"/>
                </a:endParaRPr>
              </a:p>
            </p:txBody>
          </p:sp>
          <p:pic>
            <p:nvPicPr>
              <p:cNvPr id="56" name="Picture 28">
                <a:extLst>
                  <a:ext uri="{FF2B5EF4-FFF2-40B4-BE49-F238E27FC236}">
                    <a16:creationId xmlns:a16="http://schemas.microsoft.com/office/drawing/2014/main" id="{07222D24-032F-71CC-DD05-914146C8B94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884585" y="3297434"/>
                <a:ext cx="674145" cy="810875"/>
              </a:xfrm>
              <a:prstGeom prst="rect">
                <a:avLst/>
              </a:prstGeom>
              <a:grpFill/>
            </p:spPr>
          </p:pic>
        </p:grpSp>
        <p:grpSp>
          <p:nvGrpSpPr>
            <p:cNvPr id="36" name="Group 29">
              <a:extLst>
                <a:ext uri="{FF2B5EF4-FFF2-40B4-BE49-F238E27FC236}">
                  <a16:creationId xmlns:a16="http://schemas.microsoft.com/office/drawing/2014/main" id="{92377CCB-A5B8-89F0-68EC-37BFC9C819F3}"/>
                </a:ext>
              </a:extLst>
            </p:cNvPr>
            <p:cNvGrpSpPr/>
            <p:nvPr/>
          </p:nvGrpSpPr>
          <p:grpSpPr>
            <a:xfrm>
              <a:off x="2810579" y="1869798"/>
              <a:ext cx="787267" cy="787267"/>
              <a:chOff x="3567813" y="1467990"/>
              <a:chExt cx="787322" cy="787322"/>
            </a:xfrm>
            <a:solidFill>
              <a:srgbClr val="B4A0FF"/>
            </a:solidFill>
          </p:grpSpPr>
          <p:sp>
            <p:nvSpPr>
              <p:cNvPr id="53" name="Oval 30">
                <a:extLst>
                  <a:ext uri="{FF2B5EF4-FFF2-40B4-BE49-F238E27FC236}">
                    <a16:creationId xmlns:a16="http://schemas.microsoft.com/office/drawing/2014/main" id="{71FAA56E-1D8F-9233-2623-C19CA8F88AFA}"/>
                  </a:ext>
                </a:extLst>
              </p:cNvPr>
              <p:cNvSpPr/>
              <p:nvPr/>
            </p:nvSpPr>
            <p:spPr bwMode="auto">
              <a:xfrm>
                <a:off x="3567813" y="1467990"/>
                <a:ext cx="787322" cy="787322"/>
              </a:xfrm>
              <a:prstGeom prst="ellipse">
                <a:avLst/>
              </a:prstGeom>
              <a:grpFill/>
              <a:ln w="9525" cap="flat" cmpd="sng" algn="ctr">
                <a:noFill/>
                <a:prstDash val="solid"/>
                <a:headEnd type="none" w="med" len="med"/>
                <a:tailEnd type="none" w="med" len="med"/>
              </a:ln>
              <a:effectLst/>
            </p:spPr>
            <p:txBody>
              <a:bodyPr lIns="89637" tIns="89637" rIns="33618" bIns="33618" rtlCol="0" anchor="b" anchorCtr="0"/>
              <a:lstStyle/>
              <a:p>
                <a:pPr marL="0" marR="0" lvl="0" indent="0" algn="ctr" defTabSz="914007" eaLnBrk="1" fontAlgn="auto" latinLnBrk="0" hangingPunct="1">
                  <a:lnSpc>
                    <a:spcPct val="100000"/>
                  </a:lnSpc>
                  <a:spcBef>
                    <a:spcPts val="0"/>
                  </a:spcBef>
                  <a:spcAft>
                    <a:spcPts val="0"/>
                  </a:spcAft>
                  <a:buClrTx/>
                  <a:buSzTx/>
                  <a:buFontTx/>
                  <a:buNone/>
                  <a:tabLst/>
                  <a:defRPr/>
                </a:pPr>
                <a:endParaRPr kumimoji="0" lang="en-US" sz="784" b="1"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sym typeface="Segoe UI"/>
                </a:endParaRPr>
              </a:p>
            </p:txBody>
          </p:sp>
          <p:pic>
            <p:nvPicPr>
              <p:cNvPr id="54" name="Picture 2" descr="http://www.freeiconspng.com/uploads/ios-7-logo-png-14.png">
                <a:extLst>
                  <a:ext uri="{FF2B5EF4-FFF2-40B4-BE49-F238E27FC236}">
                    <a16:creationId xmlns:a16="http://schemas.microsoft.com/office/drawing/2014/main" id="{64648E24-4A07-FAF4-35B7-41B510955C77}"/>
                  </a:ext>
                </a:extLst>
              </p:cNvPr>
              <p:cNvPicPr>
                <a:picLocks noChangeAspect="1" noChangeArrowheads="1"/>
              </p:cNvPicPr>
              <p:nvPr/>
            </p:nvPicPr>
            <p:blipFill>
              <a:blip r:embed="rId4" cstate="email">
                <a:lum bright="70000" contrast="-70000"/>
                <a:extLst>
                  <a:ext uri="{28A0092B-C50C-407E-A947-70E740481C1C}">
                    <a14:useLocalDpi xmlns:a14="http://schemas.microsoft.com/office/drawing/2010/main"/>
                  </a:ext>
                </a:extLst>
              </a:blip>
              <a:srcRect/>
              <a:stretch>
                <a:fillRect/>
              </a:stretch>
            </p:blipFill>
            <p:spPr bwMode="auto">
              <a:xfrm>
                <a:off x="3724639" y="1707628"/>
                <a:ext cx="498220" cy="313622"/>
              </a:xfrm>
              <a:prstGeom prst="rect">
                <a:avLst/>
              </a:prstGeom>
              <a:grpFill/>
            </p:spPr>
          </p:pic>
        </p:grpSp>
        <p:sp>
          <p:nvSpPr>
            <p:cNvPr id="37" name="TextBox 32">
              <a:extLst>
                <a:ext uri="{FF2B5EF4-FFF2-40B4-BE49-F238E27FC236}">
                  <a16:creationId xmlns:a16="http://schemas.microsoft.com/office/drawing/2014/main" id="{291F06CC-66DE-4D2A-9F4B-A7A1D6E93137}"/>
                </a:ext>
              </a:extLst>
            </p:cNvPr>
            <p:cNvSpPr txBox="1"/>
            <p:nvPr/>
          </p:nvSpPr>
          <p:spPr>
            <a:xfrm>
              <a:off x="7186225" y="1873961"/>
              <a:ext cx="787267" cy="787267"/>
            </a:xfrm>
            <a:prstGeom prst="ellipse">
              <a:avLst/>
            </a:prstGeom>
            <a:solidFill>
              <a:srgbClr val="FF8C00">
                <a:lumMod val="60000"/>
                <a:lumOff val="40000"/>
              </a:srgbClr>
            </a:solidFill>
          </p:spPr>
          <p:txBody>
            <a:bodyPr wrap="square" lIns="0" tIns="0" rIns="0" bIns="0" rtlCol="0" anchor="ctr" anchorCtr="0">
              <a:noAutofit/>
            </a:bodyPr>
            <a:lstStyle/>
            <a:p>
              <a:pPr marL="0" marR="0" lvl="0" indent="0" algn="ctr" defTabSz="914358" eaLnBrk="1" fontAlgn="auto" latinLnBrk="0" hangingPunct="1">
                <a:lnSpc>
                  <a:spcPct val="90000"/>
                </a:lnSpc>
                <a:spcBef>
                  <a:spcPts val="0"/>
                </a:spcBef>
                <a:spcAft>
                  <a:spcPts val="60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Light"/>
              </a:endParaRPr>
            </a:p>
          </p:txBody>
        </p:sp>
        <p:sp>
          <p:nvSpPr>
            <p:cNvPr id="38" name="TextBox 33">
              <a:extLst>
                <a:ext uri="{FF2B5EF4-FFF2-40B4-BE49-F238E27FC236}">
                  <a16:creationId xmlns:a16="http://schemas.microsoft.com/office/drawing/2014/main" id="{5D2148A6-3095-272F-CE9A-DA6A7B244F90}"/>
                </a:ext>
              </a:extLst>
            </p:cNvPr>
            <p:cNvSpPr txBox="1"/>
            <p:nvPr/>
          </p:nvSpPr>
          <p:spPr>
            <a:xfrm>
              <a:off x="2833612" y="2797088"/>
              <a:ext cx="741202" cy="627844"/>
            </a:xfrm>
            <a:prstGeom prst="rect">
              <a:avLst/>
            </a:prstGeom>
            <a:noFill/>
          </p:spPr>
          <p:txBody>
            <a:bodyPr wrap="none" lIns="182867" tIns="146294" rIns="182867" bIns="146294" rtlCol="0">
              <a:spAutoFit/>
            </a:bodyPr>
            <a:lstStyle/>
            <a:p>
              <a:pPr marL="0" marR="0" lvl="0" indent="0" defTabSz="914358"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solidFill>
                    <a:srgbClr val="FFFFFF"/>
                  </a:solidFill>
                  <a:effectLst/>
                  <a:uLnTx/>
                  <a:uFillTx/>
                </a:rPr>
                <a:t>C#</a:t>
              </a:r>
            </a:p>
          </p:txBody>
        </p:sp>
        <p:sp>
          <p:nvSpPr>
            <p:cNvPr id="39" name="TextBox 34">
              <a:extLst>
                <a:ext uri="{FF2B5EF4-FFF2-40B4-BE49-F238E27FC236}">
                  <a16:creationId xmlns:a16="http://schemas.microsoft.com/office/drawing/2014/main" id="{269343DB-D2B2-FB38-A4B4-B4722F626058}"/>
                </a:ext>
              </a:extLst>
            </p:cNvPr>
            <p:cNvSpPr txBox="1"/>
            <p:nvPr/>
          </p:nvSpPr>
          <p:spPr>
            <a:xfrm>
              <a:off x="5054305" y="2780929"/>
              <a:ext cx="741202" cy="627844"/>
            </a:xfrm>
            <a:prstGeom prst="rect">
              <a:avLst/>
            </a:prstGeom>
            <a:noFill/>
          </p:spPr>
          <p:txBody>
            <a:bodyPr wrap="none" lIns="182867" tIns="146294" rIns="182867" bIns="146294" rtlCol="0">
              <a:spAutoFit/>
            </a:bodyPr>
            <a:lstStyle/>
            <a:p>
              <a:pPr marL="0" marR="0" lvl="0" indent="0" defTabSz="914358"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solidFill>
                    <a:srgbClr val="FFFFFF"/>
                  </a:solidFill>
                  <a:effectLst/>
                  <a:uLnTx/>
                  <a:uFillTx/>
                </a:rPr>
                <a:t>C#</a:t>
              </a:r>
            </a:p>
          </p:txBody>
        </p:sp>
        <p:grpSp>
          <p:nvGrpSpPr>
            <p:cNvPr id="40" name="Group 23">
              <a:extLst>
                <a:ext uri="{FF2B5EF4-FFF2-40B4-BE49-F238E27FC236}">
                  <a16:creationId xmlns:a16="http://schemas.microsoft.com/office/drawing/2014/main" id="{64A24A8E-93F4-F266-B944-DE65A321DF25}"/>
                </a:ext>
              </a:extLst>
            </p:cNvPr>
            <p:cNvGrpSpPr/>
            <p:nvPr/>
          </p:nvGrpSpPr>
          <p:grpSpPr>
            <a:xfrm>
              <a:off x="2129189" y="3480226"/>
              <a:ext cx="8692642" cy="2160677"/>
              <a:chOff x="2892371" y="3279586"/>
              <a:chExt cx="6448375" cy="1705020"/>
            </a:xfrm>
          </p:grpSpPr>
          <p:sp>
            <p:nvSpPr>
              <p:cNvPr id="51" name="Rectangle 24">
                <a:extLst>
                  <a:ext uri="{FF2B5EF4-FFF2-40B4-BE49-F238E27FC236}">
                    <a16:creationId xmlns:a16="http://schemas.microsoft.com/office/drawing/2014/main" id="{3B8BB5EC-3103-AFC6-7F59-34303ABCC9E5}"/>
                  </a:ext>
                </a:extLst>
              </p:cNvPr>
              <p:cNvSpPr/>
              <p:nvPr/>
            </p:nvSpPr>
            <p:spPr bwMode="auto">
              <a:xfrm>
                <a:off x="2892372" y="3279586"/>
                <a:ext cx="6410140" cy="1705020"/>
              </a:xfrm>
              <a:prstGeom prst="rect">
                <a:avLst/>
              </a:prstGeom>
              <a:solidFill>
                <a:srgbClr val="3498DB"/>
              </a:solidFill>
              <a:ln w="9525" cap="flat" cmpd="sng" algn="ctr">
                <a:noFill/>
                <a:prstDash val="solid"/>
                <a:headEnd type="none" w="med" len="med"/>
                <a:tailEnd type="none" w="med" len="med"/>
              </a:ln>
              <a:effectLst/>
            </p:spPr>
            <p:txBody>
              <a:bodyPr lIns="89637" tIns="89637" rIns="33618" bIns="33618" rtlCol="0" anchor="b" anchorCtr="0"/>
              <a:lstStyle/>
              <a:p>
                <a:pPr marL="0" marR="0" lvl="0" indent="0" algn="ctr" defTabSz="914007" eaLnBrk="1" fontAlgn="auto" latinLnBrk="0" hangingPunct="1">
                  <a:lnSpc>
                    <a:spcPct val="100000"/>
                  </a:lnSpc>
                  <a:spcBef>
                    <a:spcPts val="0"/>
                  </a:spcBef>
                  <a:spcAft>
                    <a:spcPts val="0"/>
                  </a:spcAft>
                  <a:buClrTx/>
                  <a:buSzTx/>
                  <a:buFontTx/>
                  <a:buNone/>
                  <a:tabLst/>
                  <a:defRPr/>
                </a:pPr>
                <a:r>
                  <a:rPr kumimoji="0" lang="en-US" sz="784" b="1" i="0" u="none" strike="noStrike" kern="0" cap="none" spc="0" normalizeH="0" baseline="0" noProof="0" dirty="0">
                    <a:ln>
                      <a:noFill/>
                    </a:ln>
                    <a:solidFill>
                      <a:srgbClr val="3498DB"/>
                    </a:solidFill>
                    <a:effectLst/>
                    <a:uLnTx/>
                    <a:uFillTx/>
                    <a:latin typeface="Calibri" panose="020F0502020204030204"/>
                    <a:ea typeface="Segoe UI" pitchFamily="34" charset="0"/>
                    <a:cs typeface="Segoe UI" pitchFamily="34" charset="0"/>
                    <a:sym typeface="Segoe UI"/>
                  </a:rPr>
                  <a:t> </a:t>
                </a:r>
              </a:p>
            </p:txBody>
          </p:sp>
          <p:sp>
            <p:nvSpPr>
              <p:cNvPr id="52" name="TextBox 25">
                <a:extLst>
                  <a:ext uri="{FF2B5EF4-FFF2-40B4-BE49-F238E27FC236}">
                    <a16:creationId xmlns:a16="http://schemas.microsoft.com/office/drawing/2014/main" id="{E6D6C879-EBBB-F974-DE24-EBF89B4CD45B}"/>
                  </a:ext>
                </a:extLst>
              </p:cNvPr>
              <p:cNvSpPr txBox="1"/>
              <p:nvPr/>
            </p:nvSpPr>
            <p:spPr>
              <a:xfrm>
                <a:off x="2892371" y="3551162"/>
                <a:ext cx="6448375" cy="957169"/>
              </a:xfrm>
              <a:prstGeom prst="rect">
                <a:avLst/>
              </a:prstGeom>
              <a:noFill/>
            </p:spPr>
            <p:txBody>
              <a:bodyPr wrap="square" lIns="179273" tIns="143418" rIns="179273" bIns="143418" rtlCol="0">
                <a:spAutoFit/>
              </a:bodyPr>
              <a:lstStyle/>
              <a:p>
                <a:pPr marL="0" marR="0" lvl="0" indent="0" algn="ctr" defTabSz="914072" eaLnBrk="1" fontAlgn="auto" latinLnBrk="0" hangingPunct="1">
                  <a:lnSpc>
                    <a:spcPct val="100000"/>
                  </a:lnSpc>
                  <a:spcBef>
                    <a:spcPts val="0"/>
                  </a:spcBef>
                  <a:spcAft>
                    <a:spcPts val="0"/>
                  </a:spcAft>
                  <a:buClrTx/>
                  <a:buSzTx/>
                  <a:buFontTx/>
                  <a:buNone/>
                  <a:tabLst/>
                  <a:defRPr/>
                </a:pPr>
                <a:r>
                  <a:rPr kumimoji="0" lang="en-US" sz="4000" b="1" i="0" u="none" strike="noStrike" kern="0" cap="none" spc="0" normalizeH="0" baseline="0" noProof="0" dirty="0">
                    <a:ln>
                      <a:noFill/>
                    </a:ln>
                    <a:solidFill>
                      <a:prstClr val="white"/>
                    </a:solidFill>
                    <a:effectLst/>
                    <a:uLnTx/>
                    <a:uFillTx/>
                    <a:latin typeface="Segoe UI Semibold" panose="020B0702040204020203" pitchFamily="34" charset="0"/>
                    <a:sym typeface="Segoe UI"/>
                  </a:rPr>
                  <a:t>Shared Code</a:t>
                </a:r>
              </a:p>
              <a:p>
                <a:pPr marL="0" marR="0" lvl="0" indent="0" algn="ctr" defTabSz="914072"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prstClr val="white"/>
                    </a:solidFill>
                    <a:effectLst/>
                    <a:uLnTx/>
                    <a:uFillTx/>
                    <a:latin typeface="Segoe UI Semibold" panose="020B0702040204020203" pitchFamily="34" charset="0"/>
                    <a:sym typeface="Segoe UI"/>
                  </a:rPr>
                  <a:t>UI, Resources, Platform Features, &amp; Business Logic </a:t>
                </a:r>
              </a:p>
            </p:txBody>
          </p:sp>
        </p:grpSp>
        <p:sp>
          <p:nvSpPr>
            <p:cNvPr id="41" name="TextBox 35">
              <a:extLst>
                <a:ext uri="{FF2B5EF4-FFF2-40B4-BE49-F238E27FC236}">
                  <a16:creationId xmlns:a16="http://schemas.microsoft.com/office/drawing/2014/main" id="{0F49C6D3-070C-37F7-6955-784AD2C2D0B3}"/>
                </a:ext>
              </a:extLst>
            </p:cNvPr>
            <p:cNvSpPr txBox="1"/>
            <p:nvPr/>
          </p:nvSpPr>
          <p:spPr>
            <a:xfrm>
              <a:off x="7251940" y="2797088"/>
              <a:ext cx="741202" cy="627844"/>
            </a:xfrm>
            <a:prstGeom prst="rect">
              <a:avLst/>
            </a:prstGeom>
            <a:noFill/>
          </p:spPr>
          <p:txBody>
            <a:bodyPr wrap="none" lIns="182867" tIns="146294" rIns="182867" bIns="146294" rtlCol="0">
              <a:spAutoFit/>
            </a:bodyPr>
            <a:lstStyle/>
            <a:p>
              <a:pPr marL="0" marR="0" lvl="0" indent="0" defTabSz="914358"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solidFill>
                    <a:srgbClr val="FFFFFF"/>
                  </a:solidFill>
                  <a:effectLst/>
                  <a:uLnTx/>
                  <a:uFillTx/>
                </a:rPr>
                <a:t>C#</a:t>
              </a:r>
            </a:p>
          </p:txBody>
        </p:sp>
        <p:pic>
          <p:nvPicPr>
            <p:cNvPr id="42" name="Picture 2">
              <a:extLst>
                <a:ext uri="{FF2B5EF4-FFF2-40B4-BE49-F238E27FC236}">
                  <a16:creationId xmlns:a16="http://schemas.microsoft.com/office/drawing/2014/main" id="{3B3B61FC-F6AF-2FC1-7BE8-F2D8D7E69169}"/>
                </a:ext>
              </a:extLst>
            </p:cNvPr>
            <p:cNvPicPr>
              <a:picLocks noChangeAspect="1" noChangeArrowheads="1"/>
            </p:cNvPicPr>
            <p:nvPr/>
          </p:nvPicPr>
          <p:blipFill>
            <a:blip r:embed="rId5">
              <a:duotone>
                <a:srgbClr val="00BCF2">
                  <a:shade val="45000"/>
                  <a:satMod val="135000"/>
                </a:srgbClr>
                <a:prstClr val="white"/>
              </a:duotone>
              <a:extLst>
                <a:ext uri="{BEBA8EAE-BF5A-486C-A8C5-ECC9F3942E4B}">
                  <a14:imgProps xmlns:a14="http://schemas.microsoft.com/office/drawing/2010/main">
                    <a14:imgLayer r:embed="rId6">
                      <a14:imgEffect>
                        <a14:brightnessContrast bright="100000" contrast="100000"/>
                      </a14:imgEffect>
                    </a14:imgLayer>
                  </a14:imgProps>
                </a:ext>
                <a:ext uri="{28A0092B-C50C-407E-A947-70E740481C1C}">
                  <a14:useLocalDpi xmlns:a14="http://schemas.microsoft.com/office/drawing/2010/main" val="0"/>
                </a:ext>
              </a:extLst>
            </a:blip>
            <a:srcRect/>
            <a:stretch>
              <a:fillRect/>
            </a:stretch>
          </p:blipFill>
          <p:spPr bwMode="auto">
            <a:xfrm>
              <a:off x="7329675" y="2019749"/>
              <a:ext cx="504982" cy="504982"/>
            </a:xfrm>
            <a:prstGeom prst="rect">
              <a:avLst/>
            </a:prstGeom>
            <a:noFill/>
            <a:extLst>
              <a:ext uri="{909E8E84-426E-40DD-AFC4-6F175D3DCCD1}">
                <a14:hiddenFill xmlns:a14="http://schemas.microsoft.com/office/drawing/2010/main">
                  <a:solidFill>
                    <a:srgbClr val="FFFFFF"/>
                  </a:solidFill>
                </a14:hiddenFill>
              </a:ext>
            </a:extLst>
          </p:spPr>
        </p:pic>
        <p:sp>
          <p:nvSpPr>
            <p:cNvPr id="43" name="Rectangle 40">
              <a:extLst>
                <a:ext uri="{FF2B5EF4-FFF2-40B4-BE49-F238E27FC236}">
                  <a16:creationId xmlns:a16="http://schemas.microsoft.com/office/drawing/2014/main" id="{AF651482-EE1B-EC2A-C5D1-90480F304FE6}"/>
                </a:ext>
              </a:extLst>
            </p:cNvPr>
            <p:cNvSpPr/>
            <p:nvPr/>
          </p:nvSpPr>
          <p:spPr bwMode="auto">
            <a:xfrm>
              <a:off x="8704325" y="2773888"/>
              <a:ext cx="2065965" cy="591366"/>
            </a:xfrm>
            <a:prstGeom prst="rect">
              <a:avLst/>
            </a:prstGeom>
            <a:solidFill>
              <a:srgbClr val="00188F">
                <a:lumMod val="60000"/>
                <a:lumOff val="40000"/>
              </a:srgbClr>
            </a:solidFill>
            <a:ln w="9525" cap="flat" cmpd="sng" algn="ctr">
              <a:noFill/>
              <a:prstDash val="solid"/>
              <a:headEnd type="none" w="med" len="med"/>
              <a:tailEnd type="none" w="med" len="med"/>
            </a:ln>
            <a:effectLst/>
          </p:spPr>
          <p:txBody>
            <a:bodyPr lIns="89637" tIns="89637" rIns="33618" bIns="33618" rtlCol="0" anchor="b" anchorCtr="0"/>
            <a:lstStyle/>
            <a:p>
              <a:pPr marL="0" marR="0" lvl="0" indent="0" algn="ctr" defTabSz="914007" eaLnBrk="1" fontAlgn="auto" latinLnBrk="0" hangingPunct="1">
                <a:lnSpc>
                  <a:spcPct val="100000"/>
                </a:lnSpc>
                <a:spcBef>
                  <a:spcPts val="0"/>
                </a:spcBef>
                <a:spcAft>
                  <a:spcPts val="0"/>
                </a:spcAft>
                <a:buClrTx/>
                <a:buSzTx/>
                <a:buFontTx/>
                <a:buNone/>
                <a:tabLst/>
                <a:defRPr/>
              </a:pPr>
              <a:r>
                <a:rPr kumimoji="0" lang="en-US" sz="784" b="1"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sym typeface="Segoe UI"/>
                </a:rPr>
                <a:t> </a:t>
              </a:r>
            </a:p>
          </p:txBody>
        </p:sp>
        <p:sp>
          <p:nvSpPr>
            <p:cNvPr id="44" name="TextBox 41">
              <a:extLst>
                <a:ext uri="{FF2B5EF4-FFF2-40B4-BE49-F238E27FC236}">
                  <a16:creationId xmlns:a16="http://schemas.microsoft.com/office/drawing/2014/main" id="{61D6E092-71F0-1795-A2DB-A1B4CD71CEC3}"/>
                </a:ext>
              </a:extLst>
            </p:cNvPr>
            <p:cNvSpPr txBox="1"/>
            <p:nvPr/>
          </p:nvSpPr>
          <p:spPr>
            <a:xfrm>
              <a:off x="9369445" y="1885966"/>
              <a:ext cx="787267" cy="787267"/>
            </a:xfrm>
            <a:prstGeom prst="ellipse">
              <a:avLst/>
            </a:prstGeom>
            <a:solidFill>
              <a:srgbClr val="00188F">
                <a:lumMod val="60000"/>
                <a:lumOff val="40000"/>
              </a:srgbClr>
            </a:solidFill>
          </p:spPr>
          <p:txBody>
            <a:bodyPr wrap="square" lIns="0" tIns="0" rIns="0" bIns="0" rtlCol="0" anchor="ctr" anchorCtr="0">
              <a:noAutofit/>
            </a:bodyPr>
            <a:lstStyle/>
            <a:p>
              <a:pPr marL="0" marR="0" lvl="0" indent="0" algn="ctr" defTabSz="914358" eaLnBrk="1" fontAlgn="auto" latinLnBrk="0" hangingPunct="1">
                <a:lnSpc>
                  <a:spcPct val="90000"/>
                </a:lnSpc>
                <a:spcBef>
                  <a:spcPts val="0"/>
                </a:spcBef>
                <a:spcAft>
                  <a:spcPts val="60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Light"/>
              </a:endParaRPr>
            </a:p>
          </p:txBody>
        </p:sp>
        <p:sp>
          <p:nvSpPr>
            <p:cNvPr id="45" name="TextBox 42">
              <a:extLst>
                <a:ext uri="{FF2B5EF4-FFF2-40B4-BE49-F238E27FC236}">
                  <a16:creationId xmlns:a16="http://schemas.microsoft.com/office/drawing/2014/main" id="{C143A2B2-F2C6-5827-709C-D8B3C4B01075}"/>
                </a:ext>
              </a:extLst>
            </p:cNvPr>
            <p:cNvSpPr txBox="1"/>
            <p:nvPr/>
          </p:nvSpPr>
          <p:spPr>
            <a:xfrm>
              <a:off x="9435160" y="2809093"/>
              <a:ext cx="741202" cy="627844"/>
            </a:xfrm>
            <a:prstGeom prst="rect">
              <a:avLst/>
            </a:prstGeom>
            <a:noFill/>
          </p:spPr>
          <p:txBody>
            <a:bodyPr wrap="none" lIns="182867" tIns="146294" rIns="182867" bIns="146294" rtlCol="0">
              <a:spAutoFit/>
            </a:bodyPr>
            <a:lstStyle/>
            <a:p>
              <a:pPr marL="0" marR="0" lvl="0" indent="0" defTabSz="914358"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solidFill>
                    <a:srgbClr val="FFFFFF"/>
                  </a:solidFill>
                  <a:effectLst/>
                  <a:uLnTx/>
                  <a:uFillTx/>
                </a:rPr>
                <a:t>C#</a:t>
              </a:r>
            </a:p>
          </p:txBody>
        </p:sp>
        <p:grpSp>
          <p:nvGrpSpPr>
            <p:cNvPr id="46" name="Group 42">
              <a:extLst>
                <a:ext uri="{FF2B5EF4-FFF2-40B4-BE49-F238E27FC236}">
                  <a16:creationId xmlns:a16="http://schemas.microsoft.com/office/drawing/2014/main" id="{E955412B-24E3-C109-2BBB-0A2F8DAEEAE0}"/>
                </a:ext>
              </a:extLst>
            </p:cNvPr>
            <p:cNvGrpSpPr>
              <a:grpSpLocks noChangeAspect="1"/>
            </p:cNvGrpSpPr>
            <p:nvPr/>
          </p:nvGrpSpPr>
          <p:grpSpPr bwMode="auto">
            <a:xfrm>
              <a:off x="9561020" y="2083028"/>
              <a:ext cx="389868" cy="404156"/>
              <a:chOff x="3492" y="1769"/>
              <a:chExt cx="854" cy="864"/>
            </a:xfrm>
            <a:solidFill>
              <a:srgbClr val="FFFFFF"/>
            </a:solidFill>
          </p:grpSpPr>
          <p:sp>
            <p:nvSpPr>
              <p:cNvPr id="47" name="Freeform 43">
                <a:extLst>
                  <a:ext uri="{FF2B5EF4-FFF2-40B4-BE49-F238E27FC236}">
                    <a16:creationId xmlns:a16="http://schemas.microsoft.com/office/drawing/2014/main" id="{564C8563-28A7-2F2E-9CFB-60AFF8E07464}"/>
                  </a:ext>
                </a:extLst>
              </p:cNvPr>
              <p:cNvSpPr>
                <a:spLocks/>
              </p:cNvSpPr>
              <p:nvPr/>
            </p:nvSpPr>
            <p:spPr bwMode="auto">
              <a:xfrm>
                <a:off x="3872" y="1769"/>
                <a:ext cx="474" cy="413"/>
              </a:xfrm>
              <a:custGeom>
                <a:avLst/>
                <a:gdLst>
                  <a:gd name="T0" fmla="*/ 0 w 474"/>
                  <a:gd name="T1" fmla="*/ 413 h 413"/>
                  <a:gd name="T2" fmla="*/ 474 w 474"/>
                  <a:gd name="T3" fmla="*/ 413 h 413"/>
                  <a:gd name="T4" fmla="*/ 474 w 474"/>
                  <a:gd name="T5" fmla="*/ 0 h 413"/>
                  <a:gd name="T6" fmla="*/ 0 w 474"/>
                  <a:gd name="T7" fmla="*/ 69 h 413"/>
                  <a:gd name="T8" fmla="*/ 0 w 474"/>
                  <a:gd name="T9" fmla="*/ 413 h 413"/>
                </a:gdLst>
                <a:ahLst/>
                <a:cxnLst>
                  <a:cxn ang="0">
                    <a:pos x="T0" y="T1"/>
                  </a:cxn>
                  <a:cxn ang="0">
                    <a:pos x="T2" y="T3"/>
                  </a:cxn>
                  <a:cxn ang="0">
                    <a:pos x="T4" y="T5"/>
                  </a:cxn>
                  <a:cxn ang="0">
                    <a:pos x="T6" y="T7"/>
                  </a:cxn>
                  <a:cxn ang="0">
                    <a:pos x="T8" y="T9"/>
                  </a:cxn>
                </a:cxnLst>
                <a:rect l="0" t="0" r="r" b="b"/>
                <a:pathLst>
                  <a:path w="474" h="413">
                    <a:moveTo>
                      <a:pt x="0" y="413"/>
                    </a:moveTo>
                    <a:lnTo>
                      <a:pt x="474" y="413"/>
                    </a:lnTo>
                    <a:lnTo>
                      <a:pt x="474" y="0"/>
                    </a:lnTo>
                    <a:lnTo>
                      <a:pt x="0" y="69"/>
                    </a:lnTo>
                    <a:lnTo>
                      <a:pt x="0" y="4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48" name="Freeform 44">
                <a:extLst>
                  <a:ext uri="{FF2B5EF4-FFF2-40B4-BE49-F238E27FC236}">
                    <a16:creationId xmlns:a16="http://schemas.microsoft.com/office/drawing/2014/main" id="{2F812DBE-7C58-F985-D4BF-42D388201E13}"/>
                  </a:ext>
                </a:extLst>
              </p:cNvPr>
              <p:cNvSpPr>
                <a:spLocks/>
              </p:cNvSpPr>
              <p:nvPr/>
            </p:nvSpPr>
            <p:spPr bwMode="auto">
              <a:xfrm>
                <a:off x="3492" y="1844"/>
                <a:ext cx="345" cy="338"/>
              </a:xfrm>
              <a:custGeom>
                <a:avLst/>
                <a:gdLst>
                  <a:gd name="T0" fmla="*/ 345 w 345"/>
                  <a:gd name="T1" fmla="*/ 338 h 338"/>
                  <a:gd name="T2" fmla="*/ 345 w 345"/>
                  <a:gd name="T3" fmla="*/ 0 h 338"/>
                  <a:gd name="T4" fmla="*/ 0 w 345"/>
                  <a:gd name="T5" fmla="*/ 50 h 338"/>
                  <a:gd name="T6" fmla="*/ 0 w 345"/>
                  <a:gd name="T7" fmla="*/ 338 h 338"/>
                  <a:gd name="T8" fmla="*/ 345 w 345"/>
                  <a:gd name="T9" fmla="*/ 338 h 338"/>
                </a:gdLst>
                <a:ahLst/>
                <a:cxnLst>
                  <a:cxn ang="0">
                    <a:pos x="T0" y="T1"/>
                  </a:cxn>
                  <a:cxn ang="0">
                    <a:pos x="T2" y="T3"/>
                  </a:cxn>
                  <a:cxn ang="0">
                    <a:pos x="T4" y="T5"/>
                  </a:cxn>
                  <a:cxn ang="0">
                    <a:pos x="T6" y="T7"/>
                  </a:cxn>
                  <a:cxn ang="0">
                    <a:pos x="T8" y="T9"/>
                  </a:cxn>
                </a:cxnLst>
                <a:rect l="0" t="0" r="r" b="b"/>
                <a:pathLst>
                  <a:path w="345" h="338">
                    <a:moveTo>
                      <a:pt x="345" y="338"/>
                    </a:moveTo>
                    <a:lnTo>
                      <a:pt x="345" y="0"/>
                    </a:lnTo>
                    <a:lnTo>
                      <a:pt x="0" y="50"/>
                    </a:lnTo>
                    <a:lnTo>
                      <a:pt x="0" y="338"/>
                    </a:lnTo>
                    <a:lnTo>
                      <a:pt x="345" y="3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49" name="Freeform 45">
                <a:extLst>
                  <a:ext uri="{FF2B5EF4-FFF2-40B4-BE49-F238E27FC236}">
                    <a16:creationId xmlns:a16="http://schemas.microsoft.com/office/drawing/2014/main" id="{6D92367C-91EA-2939-9D84-C46860BBEB8D}"/>
                  </a:ext>
                </a:extLst>
              </p:cNvPr>
              <p:cNvSpPr>
                <a:spLocks/>
              </p:cNvSpPr>
              <p:nvPr/>
            </p:nvSpPr>
            <p:spPr bwMode="auto">
              <a:xfrm>
                <a:off x="3492" y="2214"/>
                <a:ext cx="345" cy="345"/>
              </a:xfrm>
              <a:custGeom>
                <a:avLst/>
                <a:gdLst>
                  <a:gd name="T0" fmla="*/ 345 w 345"/>
                  <a:gd name="T1" fmla="*/ 0 h 345"/>
                  <a:gd name="T2" fmla="*/ 0 w 345"/>
                  <a:gd name="T3" fmla="*/ 0 h 345"/>
                  <a:gd name="T4" fmla="*/ 0 w 345"/>
                  <a:gd name="T5" fmla="*/ 294 h 345"/>
                  <a:gd name="T6" fmla="*/ 345 w 345"/>
                  <a:gd name="T7" fmla="*/ 345 h 345"/>
                  <a:gd name="T8" fmla="*/ 345 w 345"/>
                  <a:gd name="T9" fmla="*/ 0 h 345"/>
                </a:gdLst>
                <a:ahLst/>
                <a:cxnLst>
                  <a:cxn ang="0">
                    <a:pos x="T0" y="T1"/>
                  </a:cxn>
                  <a:cxn ang="0">
                    <a:pos x="T2" y="T3"/>
                  </a:cxn>
                  <a:cxn ang="0">
                    <a:pos x="T4" y="T5"/>
                  </a:cxn>
                  <a:cxn ang="0">
                    <a:pos x="T6" y="T7"/>
                  </a:cxn>
                  <a:cxn ang="0">
                    <a:pos x="T8" y="T9"/>
                  </a:cxn>
                </a:cxnLst>
                <a:rect l="0" t="0" r="r" b="b"/>
                <a:pathLst>
                  <a:path w="345" h="345">
                    <a:moveTo>
                      <a:pt x="345" y="0"/>
                    </a:moveTo>
                    <a:lnTo>
                      <a:pt x="0" y="0"/>
                    </a:lnTo>
                    <a:lnTo>
                      <a:pt x="0" y="294"/>
                    </a:lnTo>
                    <a:lnTo>
                      <a:pt x="345" y="345"/>
                    </a:lnTo>
                    <a:lnTo>
                      <a:pt x="3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50" name="Freeform 46">
                <a:extLst>
                  <a:ext uri="{FF2B5EF4-FFF2-40B4-BE49-F238E27FC236}">
                    <a16:creationId xmlns:a16="http://schemas.microsoft.com/office/drawing/2014/main" id="{698FCA96-CA63-B171-A7AA-B28B6B94841A}"/>
                  </a:ext>
                </a:extLst>
              </p:cNvPr>
              <p:cNvSpPr>
                <a:spLocks/>
              </p:cNvSpPr>
              <p:nvPr/>
            </p:nvSpPr>
            <p:spPr bwMode="auto">
              <a:xfrm>
                <a:off x="3872" y="2214"/>
                <a:ext cx="474" cy="419"/>
              </a:xfrm>
              <a:custGeom>
                <a:avLst/>
                <a:gdLst>
                  <a:gd name="T0" fmla="*/ 0 w 474"/>
                  <a:gd name="T1" fmla="*/ 0 h 419"/>
                  <a:gd name="T2" fmla="*/ 0 w 474"/>
                  <a:gd name="T3" fmla="*/ 349 h 419"/>
                  <a:gd name="T4" fmla="*/ 474 w 474"/>
                  <a:gd name="T5" fmla="*/ 419 h 419"/>
                  <a:gd name="T6" fmla="*/ 474 w 474"/>
                  <a:gd name="T7" fmla="*/ 0 h 419"/>
                  <a:gd name="T8" fmla="*/ 0 w 474"/>
                  <a:gd name="T9" fmla="*/ 0 h 419"/>
                </a:gdLst>
                <a:ahLst/>
                <a:cxnLst>
                  <a:cxn ang="0">
                    <a:pos x="T0" y="T1"/>
                  </a:cxn>
                  <a:cxn ang="0">
                    <a:pos x="T2" y="T3"/>
                  </a:cxn>
                  <a:cxn ang="0">
                    <a:pos x="T4" y="T5"/>
                  </a:cxn>
                  <a:cxn ang="0">
                    <a:pos x="T6" y="T7"/>
                  </a:cxn>
                  <a:cxn ang="0">
                    <a:pos x="T8" y="T9"/>
                  </a:cxn>
                </a:cxnLst>
                <a:rect l="0" t="0" r="r" b="b"/>
                <a:pathLst>
                  <a:path w="474" h="419">
                    <a:moveTo>
                      <a:pt x="0" y="0"/>
                    </a:moveTo>
                    <a:lnTo>
                      <a:pt x="0" y="349"/>
                    </a:lnTo>
                    <a:lnTo>
                      <a:pt x="474" y="419"/>
                    </a:lnTo>
                    <a:lnTo>
                      <a:pt x="474"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sp>
        <p:nvSpPr>
          <p:cNvPr id="17" name="Title 16"/>
          <p:cNvSpPr>
            <a:spLocks noGrp="1"/>
          </p:cNvSpPr>
          <p:nvPr>
            <p:ph type="title"/>
          </p:nvPr>
        </p:nvSpPr>
        <p:spPr/>
        <p:txBody>
          <a:bodyPr/>
          <a:lstStyle/>
          <a:p>
            <a:r>
              <a:rPr lang="en-US" dirty="0"/>
              <a:t>Código – Un </a:t>
            </a:r>
            <a:r>
              <a:rPr lang="en-US" dirty="0" err="1"/>
              <a:t>proyecto</a:t>
            </a:r>
            <a:endParaRPr lang="en-US" dirty="0"/>
          </a:p>
        </p:txBody>
      </p:sp>
      <p:pic>
        <p:nvPicPr>
          <p:cNvPr id="2" name="Picture 1">
            <a:extLst>
              <a:ext uri="{FF2B5EF4-FFF2-40B4-BE49-F238E27FC236}">
                <a16:creationId xmlns:a16="http://schemas.microsoft.com/office/drawing/2014/main" id="{3F2DA43F-0EDC-25F2-2E21-0A06E889D3F8}"/>
              </a:ext>
            </a:extLst>
          </p:cNvPr>
          <p:cNvPicPr>
            <a:picLocks noChangeAspect="1"/>
          </p:cNvPicPr>
          <p:nvPr/>
        </p:nvPicPr>
        <p:blipFill>
          <a:blip r:embed="rId7"/>
          <a:srcRect/>
          <a:stretch/>
        </p:blipFill>
        <p:spPr>
          <a:xfrm>
            <a:off x="9892473" y="4688879"/>
            <a:ext cx="2299527" cy="229952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70196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MVVM</a:t>
            </a:r>
          </a:p>
        </p:txBody>
      </p:sp>
      <p:pic>
        <p:nvPicPr>
          <p:cNvPr id="2" name="Picture 1">
            <a:extLst>
              <a:ext uri="{FF2B5EF4-FFF2-40B4-BE49-F238E27FC236}">
                <a16:creationId xmlns:a16="http://schemas.microsoft.com/office/drawing/2014/main" id="{3F2DA43F-0EDC-25F2-2E21-0A06E889D3F8}"/>
              </a:ext>
            </a:extLst>
          </p:cNvPr>
          <p:cNvPicPr>
            <a:picLocks noChangeAspect="1"/>
          </p:cNvPicPr>
          <p:nvPr/>
        </p:nvPicPr>
        <p:blipFill>
          <a:blip r:embed="rId3"/>
          <a:srcRect/>
          <a:stretch/>
        </p:blipFill>
        <p:spPr>
          <a:xfrm>
            <a:off x="9892473" y="4688879"/>
            <a:ext cx="2299527" cy="2299527"/>
          </a:xfrm>
          <a:prstGeom prst="rect">
            <a:avLst/>
          </a:prstGeom>
          <a:ln>
            <a:noFill/>
          </a:ln>
          <a:effectLst>
            <a:outerShdw blurRad="292100" dist="139700" dir="2700000" algn="tl" rotWithShape="0">
              <a:srgbClr val="333333">
                <a:alpha val="65000"/>
              </a:srgbClr>
            </a:outerShdw>
          </a:effectLst>
        </p:spPr>
      </p:pic>
      <p:pic>
        <p:nvPicPr>
          <p:cNvPr id="3" name="Imagen 7" descr="Imagen que contiene Diagrama">
            <a:extLst>
              <a:ext uri="{FF2B5EF4-FFF2-40B4-BE49-F238E27FC236}">
                <a16:creationId xmlns:a16="http://schemas.microsoft.com/office/drawing/2014/main" id="{1E37FD87-B9C4-A3B5-F001-B2A945C0F543}"/>
              </a:ext>
            </a:extLst>
          </p:cNvPr>
          <p:cNvPicPr>
            <a:picLocks noChangeAspect="1"/>
          </p:cNvPicPr>
          <p:nvPr/>
        </p:nvPicPr>
        <p:blipFill>
          <a:blip r:embed="rId4"/>
          <a:stretch>
            <a:fillRect/>
          </a:stretch>
        </p:blipFill>
        <p:spPr>
          <a:xfrm>
            <a:off x="1179095" y="1764007"/>
            <a:ext cx="9450805" cy="2824660"/>
          </a:xfrm>
          <a:prstGeom prst="rect">
            <a:avLst/>
          </a:prstGeom>
        </p:spPr>
      </p:pic>
    </p:spTree>
    <p:extLst>
      <p:ext uri="{BB962C8B-B14F-4D97-AF65-F5344CB8AC3E}">
        <p14:creationId xmlns:p14="http://schemas.microsoft.com/office/powerpoint/2010/main" val="1828481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Características de Maui</a:t>
            </a:r>
          </a:p>
        </p:txBody>
      </p:sp>
      <p:pic>
        <p:nvPicPr>
          <p:cNvPr id="6" name="Picture 5">
            <a:extLst>
              <a:ext uri="{FF2B5EF4-FFF2-40B4-BE49-F238E27FC236}">
                <a16:creationId xmlns:a16="http://schemas.microsoft.com/office/drawing/2014/main" id="{56C709CE-759A-9869-7CEB-83FA469F3F21}"/>
              </a:ext>
            </a:extLst>
          </p:cNvPr>
          <p:cNvPicPr>
            <a:picLocks noChangeAspect="1"/>
          </p:cNvPicPr>
          <p:nvPr/>
        </p:nvPicPr>
        <p:blipFill>
          <a:blip r:embed="rId3"/>
          <a:srcRect/>
          <a:stretch/>
        </p:blipFill>
        <p:spPr>
          <a:xfrm>
            <a:off x="6724892" y="1251932"/>
            <a:ext cx="7005835" cy="700583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630963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Acceso a la API Nativa de la </a:t>
            </a:r>
            <a:r>
              <a:rPr lang="en-US" dirty="0" err="1"/>
              <a:t>plataforma</a:t>
            </a:r>
            <a:endParaRPr lang="en-US" dirty="0"/>
          </a:p>
        </p:txBody>
      </p:sp>
      <p:pic>
        <p:nvPicPr>
          <p:cNvPr id="2" name="Picture 1">
            <a:extLst>
              <a:ext uri="{FF2B5EF4-FFF2-40B4-BE49-F238E27FC236}">
                <a16:creationId xmlns:a16="http://schemas.microsoft.com/office/drawing/2014/main" id="{3F2DA43F-0EDC-25F2-2E21-0A06E889D3F8}"/>
              </a:ext>
            </a:extLst>
          </p:cNvPr>
          <p:cNvPicPr>
            <a:picLocks noChangeAspect="1"/>
          </p:cNvPicPr>
          <p:nvPr/>
        </p:nvPicPr>
        <p:blipFill>
          <a:blip r:embed="rId3"/>
          <a:srcRect/>
          <a:stretch/>
        </p:blipFill>
        <p:spPr>
          <a:xfrm>
            <a:off x="9892473" y="4688879"/>
            <a:ext cx="2299527" cy="2299527"/>
          </a:xfrm>
          <a:prstGeom prst="rect">
            <a:avLst/>
          </a:prstGeom>
          <a:ln>
            <a:noFill/>
          </a:ln>
          <a:effectLst>
            <a:outerShdw blurRad="292100" dist="139700" dir="2700000" algn="tl" rotWithShape="0">
              <a:srgbClr val="333333">
                <a:alpha val="65000"/>
              </a:srgbClr>
            </a:outerShdw>
          </a:effectLst>
        </p:spPr>
      </p:pic>
      <p:sp>
        <p:nvSpPr>
          <p:cNvPr id="3" name="Text Placeholder 5">
            <a:extLst>
              <a:ext uri="{FF2B5EF4-FFF2-40B4-BE49-F238E27FC236}">
                <a16:creationId xmlns:a16="http://schemas.microsoft.com/office/drawing/2014/main" id="{C93AF5E6-58E5-5304-7B84-387D3A6A2D3D}"/>
              </a:ext>
            </a:extLst>
          </p:cNvPr>
          <p:cNvSpPr>
            <a:spLocks noGrp="1"/>
          </p:cNvSpPr>
          <p:nvPr>
            <p:ph type="body" sz="quarter" idx="10"/>
          </p:nvPr>
        </p:nvSpPr>
        <p:spPr>
          <a:xfrm>
            <a:off x="586390" y="1434369"/>
            <a:ext cx="11018520" cy="4358116"/>
          </a:xfrm>
        </p:spPr>
        <p:txBody>
          <a:bodyPr/>
          <a:lstStyle/>
          <a:p>
            <a:r>
              <a:rPr lang="es-ES" sz="2400" dirty="0"/>
              <a:t>GPS</a:t>
            </a:r>
          </a:p>
          <a:p>
            <a:r>
              <a:rPr lang="es-ES" sz="2400" dirty="0"/>
              <a:t>Mapas</a:t>
            </a:r>
          </a:p>
          <a:p>
            <a:r>
              <a:rPr lang="es-ES" sz="2400" dirty="0"/>
              <a:t>Actividad</a:t>
            </a:r>
          </a:p>
          <a:p>
            <a:r>
              <a:rPr lang="es-ES" sz="2400" dirty="0"/>
              <a:t>Brújula</a:t>
            </a:r>
          </a:p>
          <a:p>
            <a:r>
              <a:rPr lang="es-ES" sz="2400" dirty="0"/>
              <a:t>Giroscopio</a:t>
            </a:r>
          </a:p>
          <a:p>
            <a:r>
              <a:rPr lang="es-ES" sz="2400" dirty="0"/>
              <a:t>Text to </a:t>
            </a:r>
            <a:r>
              <a:rPr lang="es-ES" sz="2400" dirty="0" err="1"/>
              <a:t>speech</a:t>
            </a:r>
            <a:endParaRPr lang="es-ES" sz="2400" dirty="0"/>
          </a:p>
          <a:p>
            <a:r>
              <a:rPr lang="es-ES" sz="2400" dirty="0"/>
              <a:t>Email</a:t>
            </a:r>
          </a:p>
          <a:p>
            <a:r>
              <a:rPr lang="es-ES" sz="2400" dirty="0"/>
              <a:t>Batería</a:t>
            </a:r>
          </a:p>
          <a:p>
            <a:r>
              <a:rPr lang="es-ES" sz="2400" dirty="0"/>
              <a:t>Información del dispositivo</a:t>
            </a:r>
          </a:p>
          <a:p>
            <a:r>
              <a:rPr lang="es-ES" sz="2400" dirty="0"/>
              <a:t>Y un largo etc.</a:t>
            </a:r>
            <a:endParaRPr lang="en-US" sz="2400" dirty="0"/>
          </a:p>
        </p:txBody>
      </p:sp>
    </p:spTree>
    <p:extLst>
      <p:ext uri="{BB962C8B-B14F-4D97-AF65-F5344CB8AC3E}">
        <p14:creationId xmlns:p14="http://schemas.microsoft.com/office/powerpoint/2010/main" val="534687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Open Source</a:t>
            </a:r>
          </a:p>
        </p:txBody>
      </p:sp>
      <p:pic>
        <p:nvPicPr>
          <p:cNvPr id="2" name="Picture 1">
            <a:extLst>
              <a:ext uri="{FF2B5EF4-FFF2-40B4-BE49-F238E27FC236}">
                <a16:creationId xmlns:a16="http://schemas.microsoft.com/office/drawing/2014/main" id="{3F2DA43F-0EDC-25F2-2E21-0A06E889D3F8}"/>
              </a:ext>
            </a:extLst>
          </p:cNvPr>
          <p:cNvPicPr>
            <a:picLocks noChangeAspect="1"/>
          </p:cNvPicPr>
          <p:nvPr/>
        </p:nvPicPr>
        <p:blipFill>
          <a:blip r:embed="rId3"/>
          <a:srcRect/>
          <a:stretch/>
        </p:blipFill>
        <p:spPr>
          <a:xfrm>
            <a:off x="9892473" y="4688879"/>
            <a:ext cx="2299527" cy="2299527"/>
          </a:xfrm>
          <a:prstGeom prst="rect">
            <a:avLst/>
          </a:prstGeom>
          <a:ln>
            <a:noFill/>
          </a:ln>
          <a:effectLst>
            <a:outerShdw blurRad="292100" dist="139700" dir="2700000" algn="tl" rotWithShape="0">
              <a:srgbClr val="333333">
                <a:alpha val="65000"/>
              </a:srgbClr>
            </a:outerShdw>
          </a:effectLst>
        </p:spPr>
      </p:pic>
      <p:sp>
        <p:nvSpPr>
          <p:cNvPr id="4" name="CuadroTexto 3">
            <a:extLst>
              <a:ext uri="{FF2B5EF4-FFF2-40B4-BE49-F238E27FC236}">
                <a16:creationId xmlns:a16="http://schemas.microsoft.com/office/drawing/2014/main" id="{14ED2583-E451-9936-1E3E-EA085BE8AF58}"/>
              </a:ext>
            </a:extLst>
          </p:cNvPr>
          <p:cNvSpPr txBox="1"/>
          <p:nvPr/>
        </p:nvSpPr>
        <p:spPr>
          <a:xfrm>
            <a:off x="588263" y="3167390"/>
            <a:ext cx="5247272" cy="523220"/>
          </a:xfrm>
          <a:prstGeom prst="rect">
            <a:avLst/>
          </a:prstGeom>
          <a:noFill/>
        </p:spPr>
        <p:txBody>
          <a:bodyPr wrap="square">
            <a:spAutoFit/>
          </a:bodyPr>
          <a:lstStyle/>
          <a:p>
            <a:r>
              <a:rPr lang="es-ES" sz="2800" dirty="0">
                <a:hlinkClick r:id="rId4"/>
              </a:rPr>
              <a:t>https://github.com/dotnet/maui</a:t>
            </a:r>
            <a:r>
              <a:rPr lang="es-ES" sz="2800" dirty="0"/>
              <a:t> </a:t>
            </a:r>
          </a:p>
        </p:txBody>
      </p:sp>
      <p:pic>
        <p:nvPicPr>
          <p:cNvPr id="5" name="Picture 2" descr=".NET MAUI Weather App on all platforms">
            <a:extLst>
              <a:ext uri="{FF2B5EF4-FFF2-40B4-BE49-F238E27FC236}">
                <a16:creationId xmlns:a16="http://schemas.microsoft.com/office/drawing/2014/main" id="{7554D41F-28B4-CD0D-0253-849781B7C75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35535" y="819710"/>
            <a:ext cx="6490473" cy="40606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9384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6">
            <a:alpha val="36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61B1DF8-C506-A834-B599-89E6E36DA0CD}"/>
              </a:ext>
            </a:extLst>
          </p:cNvPr>
          <p:cNvPicPr>
            <a:picLocks noChangeAspect="1"/>
          </p:cNvPicPr>
          <p:nvPr/>
        </p:nvPicPr>
        <p:blipFill>
          <a:blip r:embed="rId3"/>
          <a:srcRect/>
          <a:stretch/>
        </p:blipFill>
        <p:spPr>
          <a:xfrm>
            <a:off x="8429625" y="3011827"/>
            <a:ext cx="3674991" cy="3674991"/>
          </a:xfrm>
          <a:prstGeom prst="rect">
            <a:avLst/>
          </a:prstGeom>
          <a:ln>
            <a:noFill/>
          </a:ln>
          <a:effectLst>
            <a:outerShdw blurRad="292100" dist="139700" dir="2700000" algn="tl" rotWithShape="0">
              <a:srgbClr val="333333">
                <a:alpha val="65000"/>
              </a:srgbClr>
            </a:outerShdw>
          </a:effectLst>
        </p:spPr>
      </p:pic>
      <p:sp>
        <p:nvSpPr>
          <p:cNvPr id="9" name="Title 2">
            <a:extLst>
              <a:ext uri="{FF2B5EF4-FFF2-40B4-BE49-F238E27FC236}">
                <a16:creationId xmlns:a16="http://schemas.microsoft.com/office/drawing/2014/main" id="{97B3A86C-284C-BEBE-8B7D-4378B77B6420}"/>
              </a:ext>
            </a:extLst>
          </p:cNvPr>
          <p:cNvSpPr>
            <a:spLocks noGrp="1"/>
          </p:cNvSpPr>
          <p:nvPr>
            <p:ph type="title"/>
          </p:nvPr>
        </p:nvSpPr>
        <p:spPr>
          <a:xfrm>
            <a:off x="585216" y="3011826"/>
            <a:ext cx="9144000" cy="553998"/>
          </a:xfrm>
        </p:spPr>
        <p:txBody>
          <a:bodyPr/>
          <a:lstStyle/>
          <a:p>
            <a:r>
              <a:rPr lang="en-US" dirty="0"/>
              <a:t>Dot Net Maui</a:t>
            </a:r>
          </a:p>
        </p:txBody>
      </p:sp>
      <p:sp>
        <p:nvSpPr>
          <p:cNvPr id="10" name="Text Placeholder 3">
            <a:extLst>
              <a:ext uri="{FF2B5EF4-FFF2-40B4-BE49-F238E27FC236}">
                <a16:creationId xmlns:a16="http://schemas.microsoft.com/office/drawing/2014/main" id="{CE15B70F-CBE2-8206-463A-EE2A3C6032F0}"/>
              </a:ext>
            </a:extLst>
          </p:cNvPr>
          <p:cNvSpPr txBox="1">
            <a:spLocks/>
          </p:cNvSpPr>
          <p:nvPr/>
        </p:nvSpPr>
        <p:spPr>
          <a:xfrm>
            <a:off x="594742" y="3631802"/>
            <a:ext cx="9144000" cy="2943456"/>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Marco Antonio Blanco</a:t>
            </a:r>
          </a:p>
          <a:p>
            <a:pPr lvl="1"/>
            <a:r>
              <a:rPr lang="es-ES" dirty="0"/>
              <a:t>Microsoft MVP: Developer Technologies</a:t>
            </a:r>
          </a:p>
          <a:p>
            <a:pPr lvl="1"/>
            <a:r>
              <a:rPr lang="es-ES" dirty="0"/>
              <a:t>Programador de aplicaciones móviles con DotNet</a:t>
            </a:r>
          </a:p>
          <a:p>
            <a:pPr lvl="2"/>
            <a:r>
              <a:rPr lang="es-ES" dirty="0"/>
              <a:t>2014 Xamarin</a:t>
            </a:r>
          </a:p>
          <a:p>
            <a:pPr lvl="2"/>
            <a:r>
              <a:rPr lang="es-ES" dirty="0"/>
              <a:t>2016 Xamarin.Forms</a:t>
            </a:r>
          </a:p>
          <a:p>
            <a:pPr lvl="2"/>
            <a:r>
              <a:rPr lang="es-ES" dirty="0"/>
              <a:t>2022 DotNet Maui</a:t>
            </a:r>
          </a:p>
          <a:p>
            <a:pPr lvl="1"/>
            <a:r>
              <a:rPr lang="es-ES" dirty="0"/>
              <a:t>Mobile Team Lead </a:t>
            </a:r>
          </a:p>
          <a:p>
            <a:endParaRPr lang="en-US" dirty="0"/>
          </a:p>
        </p:txBody>
      </p:sp>
      <p:pic>
        <p:nvPicPr>
          <p:cNvPr id="5" name="Imagen 4">
            <a:extLst>
              <a:ext uri="{FF2B5EF4-FFF2-40B4-BE49-F238E27FC236}">
                <a16:creationId xmlns:a16="http://schemas.microsoft.com/office/drawing/2014/main" id="{7D658B8F-72DA-EA42-90E0-8BF697D35E0D}"/>
              </a:ext>
            </a:extLst>
          </p:cNvPr>
          <p:cNvPicPr>
            <a:picLocks noChangeAspect="1"/>
          </p:cNvPicPr>
          <p:nvPr/>
        </p:nvPicPr>
        <p:blipFill>
          <a:blip r:embed="rId4"/>
          <a:stretch>
            <a:fillRect/>
          </a:stretch>
        </p:blipFill>
        <p:spPr>
          <a:xfrm>
            <a:off x="8816495" y="282742"/>
            <a:ext cx="2901249" cy="2901249"/>
          </a:xfrm>
          <a:prstGeom prst="ellipse">
            <a:avLst/>
          </a:prstGeom>
          <a:ln>
            <a:noFill/>
          </a:ln>
          <a:effectLst>
            <a:softEdge rad="112500"/>
          </a:effectLst>
        </p:spPr>
      </p:pic>
      <p:pic>
        <p:nvPicPr>
          <p:cNvPr id="7" name="Imagen 6">
            <a:extLst>
              <a:ext uri="{FF2B5EF4-FFF2-40B4-BE49-F238E27FC236}">
                <a16:creationId xmlns:a16="http://schemas.microsoft.com/office/drawing/2014/main" id="{5245AC60-3DF1-6811-437B-1D914D8CC7AF}"/>
              </a:ext>
            </a:extLst>
          </p:cNvPr>
          <p:cNvPicPr>
            <a:picLocks noChangeAspect="1"/>
          </p:cNvPicPr>
          <p:nvPr/>
        </p:nvPicPr>
        <p:blipFill>
          <a:blip r:embed="rId5"/>
          <a:stretch>
            <a:fillRect/>
          </a:stretch>
        </p:blipFill>
        <p:spPr>
          <a:xfrm>
            <a:off x="9312521" y="782053"/>
            <a:ext cx="1913021" cy="1913021"/>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1793706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XAML</a:t>
            </a:r>
          </a:p>
        </p:txBody>
      </p:sp>
      <p:pic>
        <p:nvPicPr>
          <p:cNvPr id="2" name="Picture 1">
            <a:extLst>
              <a:ext uri="{FF2B5EF4-FFF2-40B4-BE49-F238E27FC236}">
                <a16:creationId xmlns:a16="http://schemas.microsoft.com/office/drawing/2014/main" id="{3F2DA43F-0EDC-25F2-2E21-0A06E889D3F8}"/>
              </a:ext>
            </a:extLst>
          </p:cNvPr>
          <p:cNvPicPr>
            <a:picLocks noChangeAspect="1"/>
          </p:cNvPicPr>
          <p:nvPr/>
        </p:nvPicPr>
        <p:blipFill>
          <a:blip r:embed="rId3"/>
          <a:srcRect/>
          <a:stretch/>
        </p:blipFill>
        <p:spPr>
          <a:xfrm>
            <a:off x="9892473" y="4688879"/>
            <a:ext cx="2299527" cy="2299527"/>
          </a:xfrm>
          <a:prstGeom prst="rect">
            <a:avLst/>
          </a:prstGeom>
          <a:ln>
            <a:noFill/>
          </a:ln>
          <a:effectLst>
            <a:outerShdw blurRad="292100" dist="139700" dir="2700000" algn="tl" rotWithShape="0">
              <a:srgbClr val="333333">
                <a:alpha val="65000"/>
              </a:srgbClr>
            </a:outerShdw>
          </a:effectLst>
        </p:spPr>
      </p:pic>
      <p:pic>
        <p:nvPicPr>
          <p:cNvPr id="5" name="Imagen 4">
            <a:extLst>
              <a:ext uri="{FF2B5EF4-FFF2-40B4-BE49-F238E27FC236}">
                <a16:creationId xmlns:a16="http://schemas.microsoft.com/office/drawing/2014/main" id="{48BC3006-C7E3-C1DE-5AA4-03DF446B192E}"/>
              </a:ext>
            </a:extLst>
          </p:cNvPr>
          <p:cNvPicPr>
            <a:picLocks noChangeAspect="1"/>
          </p:cNvPicPr>
          <p:nvPr/>
        </p:nvPicPr>
        <p:blipFill rotWithShape="1">
          <a:blip r:embed="rId4"/>
          <a:srcRect b="23937"/>
          <a:stretch/>
        </p:blipFill>
        <p:spPr>
          <a:xfrm>
            <a:off x="2585786" y="864950"/>
            <a:ext cx="7020427" cy="4973692"/>
          </a:xfrm>
          <a:prstGeom prst="rect">
            <a:avLst/>
          </a:prstGeom>
        </p:spPr>
      </p:pic>
    </p:spTree>
    <p:extLst>
      <p:ext uri="{BB962C8B-B14F-4D97-AF65-F5344CB8AC3E}">
        <p14:creationId xmlns:p14="http://schemas.microsoft.com/office/powerpoint/2010/main" val="387694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6740" y="457200"/>
            <a:ext cx="11018520" cy="553998"/>
          </a:xfrm>
        </p:spPr>
        <p:txBody>
          <a:bodyPr/>
          <a:lstStyle/>
          <a:p>
            <a:r>
              <a:rPr lang="es-ES" dirty="0"/>
              <a:t>Accesibilidad</a:t>
            </a:r>
          </a:p>
        </p:txBody>
      </p:sp>
      <p:sp>
        <p:nvSpPr>
          <p:cNvPr id="5" name="Text Placeholder 4"/>
          <p:cNvSpPr>
            <a:spLocks noGrp="1"/>
          </p:cNvSpPr>
          <p:nvPr>
            <p:ph type="body" sz="quarter" idx="10"/>
          </p:nvPr>
        </p:nvSpPr>
        <p:spPr>
          <a:xfrm>
            <a:off x="586740" y="1436688"/>
            <a:ext cx="11018520" cy="1465016"/>
          </a:xfrm>
        </p:spPr>
        <p:txBody>
          <a:bodyPr/>
          <a:lstStyle/>
          <a:p>
            <a:r>
              <a:rPr lang="en-US" dirty="0" err="1"/>
              <a:t>SemanticProperties.Description</a:t>
            </a:r>
            <a:r>
              <a:rPr lang="en-US" dirty="0"/>
              <a:t>=“Slide de </a:t>
            </a:r>
            <a:r>
              <a:rPr lang="en-US" dirty="0" err="1"/>
              <a:t>accesibilidad</a:t>
            </a:r>
            <a:r>
              <a:rPr lang="en-US" dirty="0"/>
              <a:t>”</a:t>
            </a:r>
          </a:p>
          <a:p>
            <a:r>
              <a:rPr lang="en-US" dirty="0" err="1"/>
              <a:t>SemanticProperties.Hint</a:t>
            </a:r>
            <a:r>
              <a:rPr lang="en-US" dirty="0"/>
              <a:t>=“</a:t>
            </a:r>
            <a:r>
              <a:rPr lang="en-US" dirty="0" err="1"/>
              <a:t>Accesibilidad</a:t>
            </a:r>
            <a:r>
              <a:rPr lang="en-US" dirty="0"/>
              <a:t>”</a:t>
            </a:r>
          </a:p>
          <a:p>
            <a:r>
              <a:rPr lang="en-US" dirty="0" err="1"/>
              <a:t>SemanticProperties.HeadingLevel</a:t>
            </a:r>
            <a:r>
              <a:rPr lang="en-US" dirty="0"/>
              <a:t>=“Level1”</a:t>
            </a:r>
          </a:p>
        </p:txBody>
      </p:sp>
      <p:pic>
        <p:nvPicPr>
          <p:cNvPr id="3" name="Picture 2">
            <a:extLst>
              <a:ext uri="{FF2B5EF4-FFF2-40B4-BE49-F238E27FC236}">
                <a16:creationId xmlns:a16="http://schemas.microsoft.com/office/drawing/2014/main" id="{6C861915-3FFF-7CA5-FE15-342DA9CF8057}"/>
              </a:ext>
            </a:extLst>
          </p:cNvPr>
          <p:cNvPicPr>
            <a:picLocks noChangeAspect="1"/>
          </p:cNvPicPr>
          <p:nvPr/>
        </p:nvPicPr>
        <p:blipFill>
          <a:blip r:embed="rId3"/>
          <a:srcRect/>
          <a:stretch/>
        </p:blipFill>
        <p:spPr>
          <a:xfrm>
            <a:off x="9892473" y="4688879"/>
            <a:ext cx="2299527" cy="2299527"/>
          </a:xfrm>
          <a:prstGeom prst="rect">
            <a:avLst/>
          </a:prstGeom>
          <a:ln>
            <a:noFill/>
          </a:ln>
          <a:effectLst>
            <a:outerShdw blurRad="292100" dist="139700" dir="2700000" algn="tl" rotWithShape="0">
              <a:srgbClr val="333333">
                <a:alpha val="65000"/>
              </a:srgbClr>
            </a:outerShdw>
          </a:effectLst>
        </p:spPr>
      </p:pic>
      <p:pic>
        <p:nvPicPr>
          <p:cNvPr id="6" name="Imagen 6" descr="Texto&#10;&#10;Descripción generada automáticamente">
            <a:extLst>
              <a:ext uri="{FF2B5EF4-FFF2-40B4-BE49-F238E27FC236}">
                <a16:creationId xmlns:a16="http://schemas.microsoft.com/office/drawing/2014/main" id="{2850E347-843A-5D06-B6E0-89337E66F943}"/>
              </a:ext>
            </a:extLst>
          </p:cNvPr>
          <p:cNvPicPr>
            <a:picLocks noChangeAspect="1"/>
          </p:cNvPicPr>
          <p:nvPr/>
        </p:nvPicPr>
        <p:blipFill>
          <a:blip r:embed="rId4"/>
          <a:stretch>
            <a:fillRect/>
          </a:stretch>
        </p:blipFill>
        <p:spPr>
          <a:xfrm>
            <a:off x="1890257" y="2990715"/>
            <a:ext cx="8411486" cy="1518170"/>
          </a:xfrm>
          <a:prstGeom prst="rect">
            <a:avLst/>
          </a:prstGeom>
        </p:spPr>
      </p:pic>
    </p:spTree>
    <p:extLst>
      <p:ext uri="{BB962C8B-B14F-4D97-AF65-F5344CB8AC3E}">
        <p14:creationId xmlns:p14="http://schemas.microsoft.com/office/powerpoint/2010/main" val="2495812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err="1"/>
              <a:t>Otras</a:t>
            </a:r>
            <a:r>
              <a:rPr lang="en-US" dirty="0"/>
              <a:t> </a:t>
            </a:r>
            <a:r>
              <a:rPr lang="en-US" dirty="0" err="1"/>
              <a:t>ventajas</a:t>
            </a:r>
            <a:endParaRPr lang="en-US" dirty="0"/>
          </a:p>
        </p:txBody>
      </p:sp>
      <p:sp>
        <p:nvSpPr>
          <p:cNvPr id="6" name="Text Placeholder 5"/>
          <p:cNvSpPr>
            <a:spLocks noGrp="1"/>
          </p:cNvSpPr>
          <p:nvPr>
            <p:ph type="body" sz="quarter" idx="10"/>
          </p:nvPr>
        </p:nvSpPr>
        <p:spPr>
          <a:xfrm>
            <a:off x="586390" y="1434369"/>
            <a:ext cx="11018520" cy="3914918"/>
          </a:xfrm>
        </p:spPr>
        <p:txBody>
          <a:bodyPr/>
          <a:lstStyle/>
          <a:p>
            <a:r>
              <a:rPr lang="es-ES" sz="2400" dirty="0"/>
              <a:t>DotNet / C#</a:t>
            </a:r>
          </a:p>
          <a:p>
            <a:endParaRPr lang="es-ES" sz="2400" dirty="0"/>
          </a:p>
          <a:p>
            <a:r>
              <a:rPr lang="es-ES" sz="2400" dirty="0"/>
              <a:t>Visual Studio 2022 / VSCode / </a:t>
            </a:r>
            <a:r>
              <a:rPr lang="es-ES" sz="2400" dirty="0" err="1"/>
              <a:t>Rider</a:t>
            </a:r>
            <a:endParaRPr lang="es-ES" sz="2400" dirty="0"/>
          </a:p>
          <a:p>
            <a:endParaRPr lang="es-ES" sz="2400" dirty="0"/>
          </a:p>
          <a:p>
            <a:r>
              <a:rPr lang="es-ES" sz="2400" dirty="0"/>
              <a:t>MVVM</a:t>
            </a:r>
          </a:p>
          <a:p>
            <a:endParaRPr lang="es-ES" sz="2400" dirty="0"/>
          </a:p>
          <a:p>
            <a:r>
              <a:rPr lang="es-ES" sz="2400" dirty="0"/>
              <a:t>Gran comunidad: Plugins, soporte, controles, etc.</a:t>
            </a:r>
          </a:p>
          <a:p>
            <a:endParaRPr lang="es-ES" sz="2400" dirty="0"/>
          </a:p>
          <a:p>
            <a:r>
              <a:rPr lang="es-ES" sz="2400" dirty="0"/>
              <a:t>Base de código unificada</a:t>
            </a:r>
            <a:endParaRPr lang="en-US" sz="2400" dirty="0"/>
          </a:p>
        </p:txBody>
      </p:sp>
      <p:pic>
        <p:nvPicPr>
          <p:cNvPr id="2" name="Picture 1">
            <a:extLst>
              <a:ext uri="{FF2B5EF4-FFF2-40B4-BE49-F238E27FC236}">
                <a16:creationId xmlns:a16="http://schemas.microsoft.com/office/drawing/2014/main" id="{3F2DA43F-0EDC-25F2-2E21-0A06E889D3F8}"/>
              </a:ext>
            </a:extLst>
          </p:cNvPr>
          <p:cNvPicPr>
            <a:picLocks noChangeAspect="1"/>
          </p:cNvPicPr>
          <p:nvPr/>
        </p:nvPicPr>
        <p:blipFill>
          <a:blip r:embed="rId3"/>
          <a:srcRect/>
          <a:stretch/>
        </p:blipFill>
        <p:spPr>
          <a:xfrm>
            <a:off x="9892473" y="4688879"/>
            <a:ext cx="2299527" cy="229952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157517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F39A12-B5EB-1ECD-F17D-F7EE78178121}"/>
            </a:ext>
          </a:extLst>
        </p:cNvPr>
        <p:cNvGrpSpPr/>
        <p:nvPr/>
      </p:nvGrpSpPr>
      <p:grpSpPr>
        <a:xfrm>
          <a:off x="0" y="0"/>
          <a:ext cx="0" cy="0"/>
          <a:chOff x="0" y="0"/>
          <a:chExt cx="0" cy="0"/>
        </a:xfrm>
      </p:grpSpPr>
      <p:pic>
        <p:nvPicPr>
          <p:cNvPr id="9" name="Imagen 8">
            <a:extLst>
              <a:ext uri="{FF2B5EF4-FFF2-40B4-BE49-F238E27FC236}">
                <a16:creationId xmlns:a16="http://schemas.microsoft.com/office/drawing/2014/main" id="{5E3AEF61-CA6A-C9DE-5E1A-A88057E54E56}"/>
              </a:ext>
            </a:extLst>
          </p:cNvPr>
          <p:cNvPicPr>
            <a:picLocks noChangeAspect="1"/>
          </p:cNvPicPr>
          <p:nvPr/>
        </p:nvPicPr>
        <p:blipFill>
          <a:blip r:embed="rId3"/>
          <a:stretch>
            <a:fillRect/>
          </a:stretch>
        </p:blipFill>
        <p:spPr>
          <a:xfrm>
            <a:off x="6936009" y="202478"/>
            <a:ext cx="4667728" cy="6198322"/>
          </a:xfrm>
          <a:prstGeom prst="rect">
            <a:avLst/>
          </a:prstGeom>
        </p:spPr>
      </p:pic>
      <p:sp>
        <p:nvSpPr>
          <p:cNvPr id="17" name="Title 16">
            <a:extLst>
              <a:ext uri="{FF2B5EF4-FFF2-40B4-BE49-F238E27FC236}">
                <a16:creationId xmlns:a16="http://schemas.microsoft.com/office/drawing/2014/main" id="{BF87C9D8-0C7B-9732-249D-041C9C458D84}"/>
              </a:ext>
            </a:extLst>
          </p:cNvPr>
          <p:cNvSpPr>
            <a:spLocks noGrp="1"/>
          </p:cNvSpPr>
          <p:nvPr>
            <p:ph type="title"/>
          </p:nvPr>
        </p:nvSpPr>
        <p:spPr/>
        <p:txBody>
          <a:bodyPr/>
          <a:lstStyle/>
          <a:p>
            <a:r>
              <a:rPr lang="en-US" dirty="0" err="1"/>
              <a:t>Documentación</a:t>
            </a:r>
            <a:endParaRPr lang="en-US" dirty="0"/>
          </a:p>
        </p:txBody>
      </p:sp>
      <p:pic>
        <p:nvPicPr>
          <p:cNvPr id="2" name="Picture 1">
            <a:extLst>
              <a:ext uri="{FF2B5EF4-FFF2-40B4-BE49-F238E27FC236}">
                <a16:creationId xmlns:a16="http://schemas.microsoft.com/office/drawing/2014/main" id="{D1732229-56FB-0B2F-89EF-5D38E0EBDCE8}"/>
              </a:ext>
            </a:extLst>
          </p:cNvPr>
          <p:cNvPicPr>
            <a:picLocks noChangeAspect="1"/>
          </p:cNvPicPr>
          <p:nvPr/>
        </p:nvPicPr>
        <p:blipFill>
          <a:blip r:embed="rId4"/>
          <a:srcRect/>
          <a:stretch/>
        </p:blipFill>
        <p:spPr>
          <a:xfrm>
            <a:off x="9892473" y="4688879"/>
            <a:ext cx="2299527" cy="2299527"/>
          </a:xfrm>
          <a:prstGeom prst="rect">
            <a:avLst/>
          </a:prstGeom>
          <a:ln>
            <a:noFill/>
          </a:ln>
          <a:effectLst>
            <a:outerShdw blurRad="292100" dist="139700" dir="2700000" algn="tl" rotWithShape="0">
              <a:srgbClr val="333333">
                <a:alpha val="65000"/>
              </a:srgbClr>
            </a:outerShdw>
          </a:effectLst>
        </p:spPr>
      </p:pic>
      <p:pic>
        <p:nvPicPr>
          <p:cNvPr id="7" name="Imagen 6">
            <a:extLst>
              <a:ext uri="{FF2B5EF4-FFF2-40B4-BE49-F238E27FC236}">
                <a16:creationId xmlns:a16="http://schemas.microsoft.com/office/drawing/2014/main" id="{6DE72D95-D3B4-CD6B-BDA3-6289A5FC18EB}"/>
              </a:ext>
            </a:extLst>
          </p:cNvPr>
          <p:cNvPicPr>
            <a:picLocks noChangeAspect="1"/>
          </p:cNvPicPr>
          <p:nvPr/>
        </p:nvPicPr>
        <p:blipFill>
          <a:blip r:embed="rId5"/>
          <a:stretch>
            <a:fillRect/>
          </a:stretch>
        </p:blipFill>
        <p:spPr>
          <a:xfrm>
            <a:off x="199548" y="1227220"/>
            <a:ext cx="6237818" cy="4900863"/>
          </a:xfrm>
          <a:prstGeom prst="rect">
            <a:avLst/>
          </a:prstGeom>
        </p:spPr>
      </p:pic>
    </p:spTree>
    <p:extLst>
      <p:ext uri="{BB962C8B-B14F-4D97-AF65-F5344CB8AC3E}">
        <p14:creationId xmlns:p14="http://schemas.microsoft.com/office/powerpoint/2010/main" val="30285116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EBCD76-098A-3250-DA42-9B98E59B3A1D}"/>
            </a:ext>
          </a:extLst>
        </p:cNvPr>
        <p:cNvGrpSpPr/>
        <p:nvPr/>
      </p:nvGrpSpPr>
      <p:grpSpPr>
        <a:xfrm>
          <a:off x="0" y="0"/>
          <a:ext cx="0" cy="0"/>
          <a:chOff x="0" y="0"/>
          <a:chExt cx="0" cy="0"/>
        </a:xfrm>
      </p:grpSpPr>
      <p:pic>
        <p:nvPicPr>
          <p:cNvPr id="10" name="Imagen 9">
            <a:extLst>
              <a:ext uri="{FF2B5EF4-FFF2-40B4-BE49-F238E27FC236}">
                <a16:creationId xmlns:a16="http://schemas.microsoft.com/office/drawing/2014/main" id="{F7A66BAD-4F41-70B1-09D5-731BE257A121}"/>
              </a:ext>
            </a:extLst>
          </p:cNvPr>
          <p:cNvPicPr>
            <a:picLocks noChangeAspect="1"/>
          </p:cNvPicPr>
          <p:nvPr/>
        </p:nvPicPr>
        <p:blipFill>
          <a:blip r:embed="rId3"/>
          <a:stretch>
            <a:fillRect/>
          </a:stretch>
        </p:blipFill>
        <p:spPr>
          <a:xfrm>
            <a:off x="1483509" y="306327"/>
            <a:ext cx="5647655" cy="3555233"/>
          </a:xfrm>
          <a:prstGeom prst="rect">
            <a:avLst/>
          </a:prstGeom>
        </p:spPr>
      </p:pic>
      <p:sp>
        <p:nvSpPr>
          <p:cNvPr id="17" name="Title 16">
            <a:extLst>
              <a:ext uri="{FF2B5EF4-FFF2-40B4-BE49-F238E27FC236}">
                <a16:creationId xmlns:a16="http://schemas.microsoft.com/office/drawing/2014/main" id="{170D96FA-3F70-7856-3B9E-B973C44B6D69}"/>
              </a:ext>
            </a:extLst>
          </p:cNvPr>
          <p:cNvSpPr>
            <a:spLocks noGrp="1"/>
          </p:cNvSpPr>
          <p:nvPr>
            <p:ph type="title"/>
          </p:nvPr>
        </p:nvSpPr>
        <p:spPr/>
        <p:txBody>
          <a:bodyPr/>
          <a:lstStyle/>
          <a:p>
            <a:r>
              <a:rPr lang="en-US" dirty="0"/>
              <a:t>IDE</a:t>
            </a:r>
          </a:p>
        </p:txBody>
      </p:sp>
      <p:pic>
        <p:nvPicPr>
          <p:cNvPr id="2" name="Picture 1">
            <a:extLst>
              <a:ext uri="{FF2B5EF4-FFF2-40B4-BE49-F238E27FC236}">
                <a16:creationId xmlns:a16="http://schemas.microsoft.com/office/drawing/2014/main" id="{BABC5F3A-F565-39D3-9422-9C7AC86E17D7}"/>
              </a:ext>
            </a:extLst>
          </p:cNvPr>
          <p:cNvPicPr>
            <a:picLocks noChangeAspect="1"/>
          </p:cNvPicPr>
          <p:nvPr/>
        </p:nvPicPr>
        <p:blipFill>
          <a:blip r:embed="rId4"/>
          <a:srcRect/>
          <a:stretch/>
        </p:blipFill>
        <p:spPr>
          <a:xfrm>
            <a:off x="9892473" y="4688879"/>
            <a:ext cx="2299527" cy="2299527"/>
          </a:xfrm>
          <a:prstGeom prst="rect">
            <a:avLst/>
          </a:prstGeom>
          <a:ln>
            <a:noFill/>
          </a:ln>
          <a:effectLst>
            <a:outerShdw blurRad="292100" dist="139700" dir="2700000" algn="tl" rotWithShape="0">
              <a:srgbClr val="333333">
                <a:alpha val="65000"/>
              </a:srgbClr>
            </a:outerShdw>
          </a:effectLst>
        </p:spPr>
      </p:pic>
      <p:pic>
        <p:nvPicPr>
          <p:cNvPr id="6" name="Imagen 5">
            <a:extLst>
              <a:ext uri="{FF2B5EF4-FFF2-40B4-BE49-F238E27FC236}">
                <a16:creationId xmlns:a16="http://schemas.microsoft.com/office/drawing/2014/main" id="{7C12251B-43FB-AF9B-FB81-66422F4652D9}"/>
              </a:ext>
            </a:extLst>
          </p:cNvPr>
          <p:cNvPicPr>
            <a:picLocks noChangeAspect="1"/>
          </p:cNvPicPr>
          <p:nvPr/>
        </p:nvPicPr>
        <p:blipFill>
          <a:blip r:embed="rId5"/>
          <a:stretch>
            <a:fillRect/>
          </a:stretch>
        </p:blipFill>
        <p:spPr>
          <a:xfrm>
            <a:off x="6321941" y="939815"/>
            <a:ext cx="5860861" cy="3471762"/>
          </a:xfrm>
          <a:prstGeom prst="rect">
            <a:avLst/>
          </a:prstGeom>
        </p:spPr>
      </p:pic>
      <p:pic>
        <p:nvPicPr>
          <p:cNvPr id="12" name="Imagen 11">
            <a:extLst>
              <a:ext uri="{FF2B5EF4-FFF2-40B4-BE49-F238E27FC236}">
                <a16:creationId xmlns:a16="http://schemas.microsoft.com/office/drawing/2014/main" id="{8963DBCC-F295-A8C9-B474-1E47A8E4C208}"/>
              </a:ext>
            </a:extLst>
          </p:cNvPr>
          <p:cNvPicPr>
            <a:picLocks noChangeAspect="1"/>
          </p:cNvPicPr>
          <p:nvPr/>
        </p:nvPicPr>
        <p:blipFill>
          <a:blip r:embed="rId6"/>
          <a:stretch>
            <a:fillRect/>
          </a:stretch>
        </p:blipFill>
        <p:spPr>
          <a:xfrm>
            <a:off x="224975" y="3429000"/>
            <a:ext cx="6095999" cy="3282953"/>
          </a:xfrm>
          <a:prstGeom prst="rect">
            <a:avLst/>
          </a:prstGeom>
        </p:spPr>
      </p:pic>
    </p:spTree>
    <p:extLst>
      <p:ext uri="{BB962C8B-B14F-4D97-AF65-F5344CB8AC3E}">
        <p14:creationId xmlns:p14="http://schemas.microsoft.com/office/powerpoint/2010/main" val="3868701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t>
            </a:r>
            <a:r>
              <a:rPr lang="en-US" dirty="0" err="1"/>
              <a:t>Preguntas</a:t>
            </a:r>
            <a:r>
              <a:rPr lang="en-US" dirty="0"/>
              <a:t>?</a:t>
            </a:r>
          </a:p>
        </p:txBody>
      </p:sp>
      <p:pic>
        <p:nvPicPr>
          <p:cNvPr id="6" name="Picture 5">
            <a:extLst>
              <a:ext uri="{FF2B5EF4-FFF2-40B4-BE49-F238E27FC236}">
                <a16:creationId xmlns:a16="http://schemas.microsoft.com/office/drawing/2014/main" id="{56C709CE-759A-9869-7CEB-83FA469F3F21}"/>
              </a:ext>
            </a:extLst>
          </p:cNvPr>
          <p:cNvPicPr>
            <a:picLocks noChangeAspect="1"/>
          </p:cNvPicPr>
          <p:nvPr/>
        </p:nvPicPr>
        <p:blipFill>
          <a:blip r:embed="rId3"/>
          <a:srcRect/>
          <a:stretch/>
        </p:blipFill>
        <p:spPr>
          <a:xfrm>
            <a:off x="6724892" y="1251932"/>
            <a:ext cx="7005835" cy="700583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9366312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F2DA43F-0EDC-25F2-2E21-0A06E889D3F8}"/>
              </a:ext>
            </a:extLst>
          </p:cNvPr>
          <p:cNvPicPr>
            <a:picLocks noChangeAspect="1"/>
          </p:cNvPicPr>
          <p:nvPr/>
        </p:nvPicPr>
        <p:blipFill>
          <a:blip r:embed="rId3"/>
          <a:srcRect/>
          <a:stretch/>
        </p:blipFill>
        <p:spPr>
          <a:xfrm>
            <a:off x="9892473" y="4688879"/>
            <a:ext cx="2299527" cy="2299527"/>
          </a:xfrm>
          <a:prstGeom prst="rect">
            <a:avLst/>
          </a:prstGeom>
          <a:ln>
            <a:noFill/>
          </a:ln>
          <a:effectLst>
            <a:outerShdw blurRad="292100" dist="139700" dir="2700000" algn="tl" rotWithShape="0">
              <a:srgbClr val="333333">
                <a:alpha val="65000"/>
              </a:srgbClr>
            </a:outerShdw>
          </a:effectLst>
        </p:spPr>
      </p:pic>
      <p:sp>
        <p:nvSpPr>
          <p:cNvPr id="8" name="Title 3">
            <a:extLst>
              <a:ext uri="{FF2B5EF4-FFF2-40B4-BE49-F238E27FC236}">
                <a16:creationId xmlns:a16="http://schemas.microsoft.com/office/drawing/2014/main" id="{8DC05EBF-64DC-E318-769C-833B05F04A6A}"/>
              </a:ext>
            </a:extLst>
          </p:cNvPr>
          <p:cNvSpPr>
            <a:spLocks noGrp="1"/>
          </p:cNvSpPr>
          <p:nvPr>
            <p:ph type="title"/>
          </p:nvPr>
        </p:nvSpPr>
        <p:spPr>
          <a:xfrm>
            <a:off x="586740" y="457200"/>
            <a:ext cx="11018520" cy="553998"/>
          </a:xfrm>
        </p:spPr>
        <p:txBody>
          <a:bodyPr/>
          <a:lstStyle/>
          <a:p>
            <a:r>
              <a:rPr lang="en-US" dirty="0"/>
              <a:t>¡</a:t>
            </a:r>
            <a:r>
              <a:rPr lang="en-US" dirty="0" err="1"/>
              <a:t>Muchas</a:t>
            </a:r>
            <a:r>
              <a:rPr lang="en-US" dirty="0"/>
              <a:t> gracias!</a:t>
            </a:r>
          </a:p>
        </p:txBody>
      </p:sp>
      <p:sp>
        <p:nvSpPr>
          <p:cNvPr id="9" name="Text Placeholder 4">
            <a:extLst>
              <a:ext uri="{FF2B5EF4-FFF2-40B4-BE49-F238E27FC236}">
                <a16:creationId xmlns:a16="http://schemas.microsoft.com/office/drawing/2014/main" id="{387E514B-78AD-BF6E-7A6A-8939EBE7A457}"/>
              </a:ext>
            </a:extLst>
          </p:cNvPr>
          <p:cNvSpPr>
            <a:spLocks noGrp="1"/>
          </p:cNvSpPr>
          <p:nvPr>
            <p:ph type="body" sz="quarter" idx="10"/>
          </p:nvPr>
        </p:nvSpPr>
        <p:spPr>
          <a:xfrm>
            <a:off x="586740" y="1436688"/>
            <a:ext cx="11018520" cy="3976473"/>
          </a:xfrm>
        </p:spPr>
        <p:txBody>
          <a:bodyPr/>
          <a:lstStyle/>
          <a:p>
            <a:pPr marL="457200" indent="-457200">
              <a:buFont typeface="Arial" panose="020B0604020202020204" pitchFamily="34" charset="0"/>
              <a:buChar char="•"/>
            </a:pPr>
            <a:r>
              <a:rPr lang="es-ES" dirty="0"/>
              <a:t>✉️ </a:t>
            </a:r>
            <a:r>
              <a:rPr lang="en-US" dirty="0"/>
              <a:t>marcoablanco@outlook.com</a:t>
            </a:r>
          </a:p>
          <a:p>
            <a:pPr marL="457200" indent="-457200">
              <a:buFont typeface="Arial" panose="020B0604020202020204" pitchFamily="34" charset="0"/>
              <a:buChar char="•"/>
            </a:pPr>
            <a:r>
              <a:rPr lang="en-US" dirty="0"/>
              <a:t>Mastodon</a:t>
            </a:r>
          </a:p>
          <a:p>
            <a:pPr marL="685800" lvl="1" indent="-457200">
              <a:buFont typeface="Arial" panose="020B0604020202020204" pitchFamily="34" charset="0"/>
              <a:buChar char="•"/>
            </a:pPr>
            <a:r>
              <a:rPr lang="en-US" dirty="0"/>
              <a:t>@marcoablanco@xarxa.cloud</a:t>
            </a:r>
          </a:p>
          <a:p>
            <a:pPr marL="457200" indent="-457200">
              <a:buFont typeface="Arial" panose="020B0604020202020204" pitchFamily="34" charset="0"/>
              <a:buChar char="•"/>
            </a:pPr>
            <a:r>
              <a:rPr lang="en-US" dirty="0"/>
              <a:t>Twitter</a:t>
            </a:r>
          </a:p>
          <a:p>
            <a:pPr marL="685800" lvl="1" indent="-457200">
              <a:buFont typeface="Arial" panose="020B0604020202020204" pitchFamily="34" charset="0"/>
              <a:buChar char="•"/>
            </a:pPr>
            <a:r>
              <a:rPr lang="en-US" dirty="0"/>
              <a:t>@marcoablanco</a:t>
            </a:r>
          </a:p>
          <a:p>
            <a:pPr marL="457200" indent="-457200">
              <a:buFont typeface="Arial" panose="020B0604020202020204" pitchFamily="34" charset="0"/>
              <a:buChar char="•"/>
            </a:pPr>
            <a:r>
              <a:rPr lang="en-US" dirty="0"/>
              <a:t>Web</a:t>
            </a:r>
          </a:p>
          <a:p>
            <a:pPr marL="685800" lvl="1" indent="-457200">
              <a:buFont typeface="Arial" panose="020B0604020202020204" pitchFamily="34" charset="0"/>
              <a:buChar char="•"/>
            </a:pPr>
            <a:r>
              <a:rPr lang="en-US" dirty="0"/>
              <a:t>notodoesprogramacion.net</a:t>
            </a:r>
          </a:p>
          <a:p>
            <a:pPr marL="457200" indent="-457200">
              <a:buFont typeface="Arial" panose="020B0604020202020204" pitchFamily="34" charset="0"/>
              <a:buChar char="•"/>
            </a:pPr>
            <a:r>
              <a:rPr lang="en-US" dirty="0"/>
              <a:t>Diapositivas y demo</a:t>
            </a:r>
          </a:p>
          <a:p>
            <a:pPr marL="685800" lvl="1" indent="-457200">
              <a:buFont typeface="Arial" panose="020B0604020202020204" pitchFamily="34" charset="0"/>
              <a:buChar char="•"/>
            </a:pPr>
            <a:r>
              <a:rPr lang="en-US" dirty="0"/>
              <a:t>https://github.com/marcoablanco/Events</a:t>
            </a:r>
          </a:p>
        </p:txBody>
      </p:sp>
    </p:spTree>
    <p:extLst>
      <p:ext uri="{BB962C8B-B14F-4D97-AF65-F5344CB8AC3E}">
        <p14:creationId xmlns:p14="http://schemas.microsoft.com/office/powerpoint/2010/main" val="23991988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Video</a:t>
            </a:r>
          </a:p>
        </p:txBody>
      </p:sp>
      <p:pic>
        <p:nvPicPr>
          <p:cNvPr id="3" name="Picture 2">
            <a:extLst>
              <a:ext uri="{FF2B5EF4-FFF2-40B4-BE49-F238E27FC236}">
                <a16:creationId xmlns:a16="http://schemas.microsoft.com/office/drawing/2014/main" id="{FA8C2C8A-9510-054D-5909-DAD770BEAED1}"/>
              </a:ext>
            </a:extLst>
          </p:cNvPr>
          <p:cNvPicPr>
            <a:picLocks noChangeAspect="1"/>
          </p:cNvPicPr>
          <p:nvPr/>
        </p:nvPicPr>
        <p:blipFill>
          <a:blip r:embed="rId3"/>
          <a:srcRect/>
          <a:stretch/>
        </p:blipFill>
        <p:spPr>
          <a:xfrm>
            <a:off x="9079673" y="3957359"/>
            <a:ext cx="2299527" cy="229952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42452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a:xfrm>
            <a:off x="584200" y="2025650"/>
            <a:ext cx="4161981" cy="1107996"/>
          </a:xfrm>
        </p:spPr>
        <p:txBody>
          <a:bodyPr wrap="square" anchor="b">
            <a:normAutofit/>
          </a:bodyPr>
          <a:lstStyle/>
          <a:p>
            <a:r>
              <a:rPr lang="en-US" dirty="0"/>
              <a:t>Event name or presentation title</a:t>
            </a:r>
          </a:p>
        </p:txBody>
      </p:sp>
      <p:sp>
        <p:nvSpPr>
          <p:cNvPr id="4" name="Text Placeholder 3"/>
          <p:cNvSpPr>
            <a:spLocks noGrp="1"/>
          </p:cNvSpPr>
          <p:nvPr>
            <p:ph type="body" sz="quarter" idx="10"/>
          </p:nvPr>
        </p:nvSpPr>
        <p:spPr>
          <a:xfrm>
            <a:off x="584200" y="3535541"/>
            <a:ext cx="4162425" cy="307777"/>
          </a:xfrm>
        </p:spPr>
        <p:txBody>
          <a:bodyPr wrap="square">
            <a:normAutofit/>
          </a:bodyPr>
          <a:lstStyle/>
          <a:p>
            <a:r>
              <a:rPr lang="en-US"/>
              <a:t>Subtitle or speaker name</a:t>
            </a:r>
            <a:endParaRPr lang="en-US" dirty="0"/>
          </a:p>
        </p:txBody>
      </p:sp>
      <p:pic>
        <p:nvPicPr>
          <p:cNvPr id="6" name="Picture 5">
            <a:extLst>
              <a:ext uri="{FF2B5EF4-FFF2-40B4-BE49-F238E27FC236}">
                <a16:creationId xmlns:a16="http://schemas.microsoft.com/office/drawing/2014/main" id="{2C3961F9-DD1A-B141-B7A8-9DCE23CFD048}"/>
              </a:ext>
            </a:extLst>
          </p:cNvPr>
          <p:cNvPicPr>
            <a:picLocks noChangeAspect="1"/>
          </p:cNvPicPr>
          <p:nvPr/>
        </p:nvPicPr>
        <p:blipFill rotWithShape="1">
          <a:blip r:embed="rId3"/>
          <a:srcRect l="4406" r="39344"/>
          <a:stretch/>
        </p:blipFill>
        <p:spPr>
          <a:xfrm>
            <a:off x="5334000" y="10"/>
            <a:ext cx="6858000" cy="6857990"/>
          </a:xfrm>
          <a:prstGeom prst="rect">
            <a:avLst/>
          </a:prstGeom>
          <a:noFill/>
        </p:spPr>
      </p:pic>
      <p:sp>
        <p:nvSpPr>
          <p:cNvPr id="9" name="Picture Placeholder 3">
            <a:extLst>
              <a:ext uri="{FF2B5EF4-FFF2-40B4-BE49-F238E27FC236}">
                <a16:creationId xmlns:a16="http://schemas.microsoft.com/office/drawing/2014/main" id="{3E937CE4-2CD0-6C5B-2E88-908BEFAF3E5E}"/>
              </a:ext>
            </a:extLst>
          </p:cNvPr>
          <p:cNvSpPr>
            <a:spLocks noGrp="1"/>
          </p:cNvSpPr>
          <p:nvPr>
            <p:ph type="pic" sz="quarter" idx="11"/>
          </p:nvPr>
        </p:nvSpPr>
        <p:spPr>
          <a:xfrm>
            <a:off x="5334000" y="0"/>
            <a:ext cx="6858000" cy="6858000"/>
          </a:xfrm>
        </p:spPr>
        <p:txBody>
          <a:bodyPr/>
          <a:lstStyle/>
          <a:p>
            <a:endParaRPr lang="es-ES"/>
          </a:p>
        </p:txBody>
      </p:sp>
    </p:spTree>
    <p:extLst>
      <p:ext uri="{BB962C8B-B14F-4D97-AF65-F5344CB8AC3E}">
        <p14:creationId xmlns:p14="http://schemas.microsoft.com/office/powerpoint/2010/main" val="2443810621"/>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a:xfrm>
            <a:off x="586740" y="457200"/>
            <a:ext cx="11018520" cy="553998"/>
          </a:xfrm>
        </p:spPr>
        <p:txBody>
          <a:bodyPr/>
          <a:lstStyle/>
          <a:p>
            <a:r>
              <a:rPr lang="en-US"/>
              <a:t>Software code slide</a:t>
            </a:r>
            <a:endParaRPr lang="en-US" dirty="0"/>
          </a:p>
        </p:txBody>
      </p:sp>
      <p:sp>
        <p:nvSpPr>
          <p:cNvPr id="5" name="Text Placeholder 4"/>
          <p:cNvSpPr>
            <a:spLocks noGrp="1"/>
          </p:cNvSpPr>
          <p:nvPr>
            <p:ph type="body" sz="quarter" idx="10"/>
          </p:nvPr>
        </p:nvSpPr>
        <p:spPr>
          <a:xfrm>
            <a:off x="586740" y="1436688"/>
            <a:ext cx="11018520" cy="1908215"/>
          </a:xfrm>
        </p:spPr>
        <p:txBody>
          <a:bodyPr/>
          <a:lstStyle/>
          <a:p>
            <a:r>
              <a:rPr lang="en-US" dirty="0"/>
              <a:t>This slide layout uses Consolas, a monotype font which is ideal for showing software code. </a:t>
            </a:r>
          </a:p>
        </p:txBody>
      </p:sp>
      <p:pic>
        <p:nvPicPr>
          <p:cNvPr id="3" name="Picture 2">
            <a:extLst>
              <a:ext uri="{FF2B5EF4-FFF2-40B4-BE49-F238E27FC236}">
                <a16:creationId xmlns:a16="http://schemas.microsoft.com/office/drawing/2014/main" id="{6C861915-3FFF-7CA5-FE15-342DA9CF8057}"/>
              </a:ext>
            </a:extLst>
          </p:cNvPr>
          <p:cNvPicPr>
            <a:picLocks noChangeAspect="1"/>
          </p:cNvPicPr>
          <p:nvPr/>
        </p:nvPicPr>
        <p:blipFill>
          <a:blip r:embed="rId3"/>
          <a:srcRect/>
          <a:stretch/>
        </p:blipFill>
        <p:spPr>
          <a:xfrm>
            <a:off x="9892473" y="4688879"/>
            <a:ext cx="2299527" cy="2299527"/>
          </a:xfrm>
          <a:prstGeom prst="rect">
            <a:avLst/>
          </a:prstGeom>
          <a:ln>
            <a:noFill/>
          </a:ln>
          <a:effectLst>
            <a:outerShdw blurRad="292100" dist="139700" dir="2700000" algn="tl" rotWithShape="0">
              <a:srgbClr val="333333">
                <a:alpha val="65000"/>
              </a:srgbClr>
            </a:outerShdw>
          </a:effectLst>
        </p:spPr>
      </p:pic>
      <p:pic>
        <p:nvPicPr>
          <p:cNvPr id="2" name="Imagen 5">
            <a:extLst>
              <a:ext uri="{FF2B5EF4-FFF2-40B4-BE49-F238E27FC236}">
                <a16:creationId xmlns:a16="http://schemas.microsoft.com/office/drawing/2014/main" id="{F20F5406-0188-0873-3B54-B16A8DD02F23}"/>
              </a:ext>
            </a:extLst>
          </p:cNvPr>
          <p:cNvPicPr>
            <a:picLocks noChangeAspect="1"/>
          </p:cNvPicPr>
          <p:nvPr/>
        </p:nvPicPr>
        <p:blipFill>
          <a:blip r:embed="rId4"/>
          <a:stretch>
            <a:fillRect/>
          </a:stretch>
        </p:blipFill>
        <p:spPr>
          <a:xfrm>
            <a:off x="3854987" y="2493110"/>
            <a:ext cx="4482025" cy="2554565"/>
          </a:xfrm>
          <a:prstGeom prst="rect">
            <a:avLst/>
          </a:prstGeom>
        </p:spPr>
      </p:pic>
      <p:sp>
        <p:nvSpPr>
          <p:cNvPr id="7" name="CuadroTexto 6">
            <a:extLst>
              <a:ext uri="{FF2B5EF4-FFF2-40B4-BE49-F238E27FC236}">
                <a16:creationId xmlns:a16="http://schemas.microsoft.com/office/drawing/2014/main" id="{00C8C3D3-4070-C7F8-619B-0936C346CC42}"/>
              </a:ext>
            </a:extLst>
          </p:cNvPr>
          <p:cNvSpPr txBox="1"/>
          <p:nvPr/>
        </p:nvSpPr>
        <p:spPr>
          <a:xfrm>
            <a:off x="4740464" y="5239339"/>
            <a:ext cx="2916186" cy="363946"/>
          </a:xfrm>
          <a:prstGeom prst="rect">
            <a:avLst/>
          </a:prstGeom>
          <a:noFill/>
        </p:spPr>
        <p:txBody>
          <a:bodyPr wrap="square">
            <a:spAutoFit/>
          </a:bodyPr>
          <a:lstStyle/>
          <a:p>
            <a:r>
              <a:rPr lang="es-ES" dirty="0"/>
              <a:t>https://</a:t>
            </a:r>
            <a:r>
              <a:rPr lang="es-ES" dirty="0" err="1"/>
              <a:t>snappify.com</a:t>
            </a:r>
            <a:endParaRPr lang="es-ES" dirty="0"/>
          </a:p>
        </p:txBody>
      </p:sp>
    </p:spTree>
    <p:extLst>
      <p:ext uri="{BB962C8B-B14F-4D97-AF65-F5344CB8AC3E}">
        <p14:creationId xmlns:p14="http://schemas.microsoft.com/office/powerpoint/2010/main" val="2516918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Agenda</a:t>
            </a:r>
          </a:p>
        </p:txBody>
      </p:sp>
      <p:sp>
        <p:nvSpPr>
          <p:cNvPr id="6" name="Text Placeholder 5"/>
          <p:cNvSpPr>
            <a:spLocks noGrp="1"/>
          </p:cNvSpPr>
          <p:nvPr>
            <p:ph type="body" sz="quarter" idx="10"/>
          </p:nvPr>
        </p:nvSpPr>
        <p:spPr>
          <a:xfrm>
            <a:off x="586390" y="1193260"/>
            <a:ext cx="11018520" cy="4567404"/>
          </a:xfrm>
        </p:spPr>
        <p:txBody>
          <a:bodyPr/>
          <a:lstStyle/>
          <a:p>
            <a:r>
              <a:rPr lang="en-US" dirty="0"/>
              <a:t>Historia</a:t>
            </a:r>
          </a:p>
          <a:p>
            <a:endParaRPr lang="es-ES" dirty="0"/>
          </a:p>
          <a:p>
            <a:r>
              <a:rPr lang="es-ES" dirty="0"/>
              <a:t>¿Qué es?</a:t>
            </a:r>
            <a:endParaRPr lang="en-US" dirty="0"/>
          </a:p>
          <a:p>
            <a:endParaRPr lang="en-US" dirty="0"/>
          </a:p>
          <a:p>
            <a:r>
              <a:rPr lang="en-US" dirty="0"/>
              <a:t>Trabajar con DotNet Maui</a:t>
            </a:r>
          </a:p>
          <a:p>
            <a:endParaRPr lang="en-US" dirty="0"/>
          </a:p>
          <a:p>
            <a:r>
              <a:rPr lang="en-US" dirty="0"/>
              <a:t>Ventajas</a:t>
            </a:r>
          </a:p>
          <a:p>
            <a:endParaRPr lang="en-US" dirty="0"/>
          </a:p>
          <a:p>
            <a:r>
              <a:rPr lang="en-US" dirty="0"/>
              <a:t>Extra</a:t>
            </a:r>
          </a:p>
        </p:txBody>
      </p:sp>
      <p:pic>
        <p:nvPicPr>
          <p:cNvPr id="2" name="Picture 1">
            <a:extLst>
              <a:ext uri="{FF2B5EF4-FFF2-40B4-BE49-F238E27FC236}">
                <a16:creationId xmlns:a16="http://schemas.microsoft.com/office/drawing/2014/main" id="{3F2DA43F-0EDC-25F2-2E21-0A06E889D3F8}"/>
              </a:ext>
            </a:extLst>
          </p:cNvPr>
          <p:cNvPicPr>
            <a:picLocks noChangeAspect="1"/>
          </p:cNvPicPr>
          <p:nvPr/>
        </p:nvPicPr>
        <p:blipFill>
          <a:blip r:embed="rId3"/>
          <a:srcRect/>
          <a:stretch/>
        </p:blipFill>
        <p:spPr>
          <a:xfrm>
            <a:off x="9892473" y="4688879"/>
            <a:ext cx="2299527" cy="229952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72585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F2DA43F-0EDC-25F2-2E21-0A06E889D3F8}"/>
              </a:ext>
            </a:extLst>
          </p:cNvPr>
          <p:cNvPicPr>
            <a:picLocks noChangeAspect="1"/>
          </p:cNvPicPr>
          <p:nvPr/>
        </p:nvPicPr>
        <p:blipFill>
          <a:blip r:embed="rId3"/>
          <a:srcRect/>
          <a:stretch/>
        </p:blipFill>
        <p:spPr>
          <a:xfrm>
            <a:off x="9892473" y="4688879"/>
            <a:ext cx="2299527" cy="2299527"/>
          </a:xfrm>
          <a:prstGeom prst="rect">
            <a:avLst/>
          </a:prstGeom>
          <a:ln>
            <a:noFill/>
          </a:ln>
          <a:effectLst>
            <a:outerShdw blurRad="292100" dist="139700" dir="2700000" algn="tl" rotWithShape="0">
              <a:srgbClr val="333333">
                <a:alpha val="65000"/>
              </a:srgbClr>
            </a:outerShdw>
          </a:effectLst>
        </p:spPr>
      </p:pic>
      <p:sp>
        <p:nvSpPr>
          <p:cNvPr id="8" name="Title 3">
            <a:extLst>
              <a:ext uri="{FF2B5EF4-FFF2-40B4-BE49-F238E27FC236}">
                <a16:creationId xmlns:a16="http://schemas.microsoft.com/office/drawing/2014/main" id="{8DC05EBF-64DC-E318-769C-833B05F04A6A}"/>
              </a:ext>
            </a:extLst>
          </p:cNvPr>
          <p:cNvSpPr>
            <a:spLocks noGrp="1"/>
          </p:cNvSpPr>
          <p:nvPr>
            <p:ph type="title"/>
          </p:nvPr>
        </p:nvSpPr>
        <p:spPr>
          <a:xfrm>
            <a:off x="586740" y="457200"/>
            <a:ext cx="11018520" cy="553998"/>
          </a:xfrm>
        </p:spPr>
        <p:txBody>
          <a:bodyPr/>
          <a:lstStyle/>
          <a:p>
            <a:r>
              <a:rPr lang="en-US"/>
              <a:t>Software code slide</a:t>
            </a:r>
            <a:endParaRPr lang="en-US" dirty="0"/>
          </a:p>
        </p:txBody>
      </p:sp>
      <p:sp>
        <p:nvSpPr>
          <p:cNvPr id="9" name="Text Placeholder 4">
            <a:extLst>
              <a:ext uri="{FF2B5EF4-FFF2-40B4-BE49-F238E27FC236}">
                <a16:creationId xmlns:a16="http://schemas.microsoft.com/office/drawing/2014/main" id="{387E514B-78AD-BF6E-7A6A-8939EBE7A457}"/>
              </a:ext>
            </a:extLst>
          </p:cNvPr>
          <p:cNvSpPr>
            <a:spLocks noGrp="1"/>
          </p:cNvSpPr>
          <p:nvPr>
            <p:ph type="body" sz="quarter" idx="10"/>
          </p:nvPr>
        </p:nvSpPr>
        <p:spPr>
          <a:xfrm>
            <a:off x="586740" y="1436688"/>
            <a:ext cx="11018520" cy="1908215"/>
          </a:xfrm>
        </p:spPr>
        <p:txBody>
          <a:bodyPr/>
          <a:lstStyle/>
          <a:p>
            <a:r>
              <a:rPr lang="en-US" dirty="0"/>
              <a:t>This slide layout uses Consolas, a monotype font which is ideal for showing software code. </a:t>
            </a:r>
          </a:p>
        </p:txBody>
      </p:sp>
    </p:spTree>
    <p:extLst>
      <p:ext uri="{BB962C8B-B14F-4D97-AF65-F5344CB8AC3E}">
        <p14:creationId xmlns:p14="http://schemas.microsoft.com/office/powerpoint/2010/main" val="2259636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Historia</a:t>
            </a:r>
          </a:p>
        </p:txBody>
      </p:sp>
      <p:pic>
        <p:nvPicPr>
          <p:cNvPr id="6" name="Picture 5">
            <a:extLst>
              <a:ext uri="{FF2B5EF4-FFF2-40B4-BE49-F238E27FC236}">
                <a16:creationId xmlns:a16="http://schemas.microsoft.com/office/drawing/2014/main" id="{56C709CE-759A-9869-7CEB-83FA469F3F21}"/>
              </a:ext>
            </a:extLst>
          </p:cNvPr>
          <p:cNvPicPr>
            <a:picLocks noChangeAspect="1"/>
          </p:cNvPicPr>
          <p:nvPr/>
        </p:nvPicPr>
        <p:blipFill>
          <a:blip r:embed="rId3"/>
          <a:srcRect/>
          <a:stretch/>
        </p:blipFill>
        <p:spPr>
          <a:xfrm>
            <a:off x="6724892" y="1251932"/>
            <a:ext cx="7005835" cy="700583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249496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Xamarin Forms</a:t>
            </a:r>
          </a:p>
        </p:txBody>
      </p:sp>
      <p:pic>
        <p:nvPicPr>
          <p:cNvPr id="2" name="Picture 1">
            <a:extLst>
              <a:ext uri="{FF2B5EF4-FFF2-40B4-BE49-F238E27FC236}">
                <a16:creationId xmlns:a16="http://schemas.microsoft.com/office/drawing/2014/main" id="{3F2DA43F-0EDC-25F2-2E21-0A06E889D3F8}"/>
              </a:ext>
            </a:extLst>
          </p:cNvPr>
          <p:cNvPicPr>
            <a:picLocks noChangeAspect="1"/>
          </p:cNvPicPr>
          <p:nvPr/>
        </p:nvPicPr>
        <p:blipFill>
          <a:blip r:embed="rId3"/>
          <a:srcRect/>
          <a:stretch/>
        </p:blipFill>
        <p:spPr>
          <a:xfrm>
            <a:off x="9892473" y="4688879"/>
            <a:ext cx="2299527" cy="2299527"/>
          </a:xfrm>
          <a:prstGeom prst="rect">
            <a:avLst/>
          </a:prstGeom>
          <a:ln>
            <a:noFill/>
          </a:ln>
          <a:effectLst>
            <a:outerShdw blurRad="292100" dist="139700" dir="2700000" algn="tl" rotWithShape="0">
              <a:srgbClr val="333333">
                <a:alpha val="65000"/>
              </a:srgbClr>
            </a:outerShdw>
          </a:effectLst>
        </p:spPr>
      </p:pic>
      <p:pic>
        <p:nvPicPr>
          <p:cNvPr id="5" name="Picture 4" descr="From Xamarin Native to Xamarin.Forms: Reaping the Rewards without the Risk">
            <a:extLst>
              <a:ext uri="{FF2B5EF4-FFF2-40B4-BE49-F238E27FC236}">
                <a16:creationId xmlns:a16="http://schemas.microsoft.com/office/drawing/2014/main" id="{F849B240-DE8B-41B7-4545-26B5E224FAA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5835" r="14672"/>
          <a:stretch/>
        </p:blipFill>
        <p:spPr bwMode="auto">
          <a:xfrm>
            <a:off x="2624889" y="1124468"/>
            <a:ext cx="6942221" cy="47141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5451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Dot Net Maui</a:t>
            </a:r>
          </a:p>
        </p:txBody>
      </p:sp>
      <p:pic>
        <p:nvPicPr>
          <p:cNvPr id="6" name="Picture 5">
            <a:extLst>
              <a:ext uri="{FF2B5EF4-FFF2-40B4-BE49-F238E27FC236}">
                <a16:creationId xmlns:a16="http://schemas.microsoft.com/office/drawing/2014/main" id="{56C709CE-759A-9869-7CEB-83FA469F3F21}"/>
              </a:ext>
            </a:extLst>
          </p:cNvPr>
          <p:cNvPicPr>
            <a:picLocks noChangeAspect="1"/>
          </p:cNvPicPr>
          <p:nvPr/>
        </p:nvPicPr>
        <p:blipFill>
          <a:blip r:embed="rId3"/>
          <a:srcRect/>
          <a:stretch/>
        </p:blipFill>
        <p:spPr>
          <a:xfrm>
            <a:off x="6724892" y="1251932"/>
            <a:ext cx="7005835" cy="700583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769012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¿Qué es?</a:t>
            </a:r>
          </a:p>
        </p:txBody>
      </p:sp>
      <p:sp>
        <p:nvSpPr>
          <p:cNvPr id="6" name="Text Placeholder 5"/>
          <p:cNvSpPr>
            <a:spLocks noGrp="1"/>
          </p:cNvSpPr>
          <p:nvPr>
            <p:ph type="body" sz="quarter" idx="10"/>
          </p:nvPr>
        </p:nvSpPr>
        <p:spPr>
          <a:xfrm>
            <a:off x="586390" y="1434369"/>
            <a:ext cx="11018520" cy="3914918"/>
          </a:xfrm>
        </p:spPr>
        <p:txBody>
          <a:bodyPr/>
          <a:lstStyle/>
          <a:p>
            <a:r>
              <a:rPr lang="en-US" sz="2400" dirty="0"/>
              <a:t>Framework de desarrollo </a:t>
            </a:r>
            <a:r>
              <a:rPr lang="es-ES" sz="2400" dirty="0"/>
              <a:t>multiplataforma</a:t>
            </a:r>
          </a:p>
          <a:p>
            <a:endParaRPr lang="es-ES" sz="2400" b="1" dirty="0"/>
          </a:p>
          <a:p>
            <a:r>
              <a:rPr lang="es-ES" sz="2400" b="1" dirty="0"/>
              <a:t>M</a:t>
            </a:r>
            <a:r>
              <a:rPr lang="es-ES" sz="2400" dirty="0"/>
              <a:t>ultiplatform </a:t>
            </a:r>
            <a:r>
              <a:rPr lang="es-ES" sz="2400" b="1" dirty="0"/>
              <a:t>A</a:t>
            </a:r>
            <a:r>
              <a:rPr lang="es-ES" sz="2400" dirty="0"/>
              <a:t>pp </a:t>
            </a:r>
            <a:r>
              <a:rPr lang="es-ES" sz="2400" b="1" dirty="0"/>
              <a:t>UI</a:t>
            </a:r>
            <a:r>
              <a:rPr lang="es-ES" sz="2400" dirty="0"/>
              <a:t>: Maui</a:t>
            </a:r>
          </a:p>
          <a:p>
            <a:endParaRPr lang="es-ES" sz="2400" dirty="0"/>
          </a:p>
          <a:p>
            <a:r>
              <a:rPr lang="es-ES" sz="2400" dirty="0"/>
              <a:t>Dot Net C#</a:t>
            </a:r>
          </a:p>
          <a:p>
            <a:endParaRPr lang="es-ES" sz="2400" dirty="0"/>
          </a:p>
          <a:p>
            <a:r>
              <a:rPr lang="es-ES" sz="2400" dirty="0"/>
              <a:t>Código abierto</a:t>
            </a:r>
          </a:p>
          <a:p>
            <a:endParaRPr lang="es-ES" sz="2400" dirty="0"/>
          </a:p>
          <a:p>
            <a:r>
              <a:rPr lang="es-ES" sz="2400" dirty="0"/>
              <a:t>Base de código unificada</a:t>
            </a:r>
            <a:endParaRPr lang="en-US" sz="2400" dirty="0"/>
          </a:p>
        </p:txBody>
      </p:sp>
      <p:pic>
        <p:nvPicPr>
          <p:cNvPr id="2" name="Picture 1">
            <a:extLst>
              <a:ext uri="{FF2B5EF4-FFF2-40B4-BE49-F238E27FC236}">
                <a16:creationId xmlns:a16="http://schemas.microsoft.com/office/drawing/2014/main" id="{3F2DA43F-0EDC-25F2-2E21-0A06E889D3F8}"/>
              </a:ext>
            </a:extLst>
          </p:cNvPr>
          <p:cNvPicPr>
            <a:picLocks noChangeAspect="1"/>
          </p:cNvPicPr>
          <p:nvPr/>
        </p:nvPicPr>
        <p:blipFill>
          <a:blip r:embed="rId3"/>
          <a:srcRect/>
          <a:stretch/>
        </p:blipFill>
        <p:spPr>
          <a:xfrm>
            <a:off x="9892473" y="4688879"/>
            <a:ext cx="2299527" cy="229952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863646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Plataformas</a:t>
            </a:r>
          </a:p>
        </p:txBody>
      </p:sp>
      <p:pic>
        <p:nvPicPr>
          <p:cNvPr id="2" name="Picture 1">
            <a:extLst>
              <a:ext uri="{FF2B5EF4-FFF2-40B4-BE49-F238E27FC236}">
                <a16:creationId xmlns:a16="http://schemas.microsoft.com/office/drawing/2014/main" id="{3F2DA43F-0EDC-25F2-2E21-0A06E889D3F8}"/>
              </a:ext>
            </a:extLst>
          </p:cNvPr>
          <p:cNvPicPr>
            <a:picLocks noChangeAspect="1"/>
          </p:cNvPicPr>
          <p:nvPr/>
        </p:nvPicPr>
        <p:blipFill>
          <a:blip r:embed="rId3"/>
          <a:srcRect/>
          <a:stretch/>
        </p:blipFill>
        <p:spPr>
          <a:xfrm>
            <a:off x="9892473" y="4688879"/>
            <a:ext cx="2299527" cy="2299527"/>
          </a:xfrm>
          <a:prstGeom prst="rect">
            <a:avLst/>
          </a:prstGeom>
          <a:ln>
            <a:noFill/>
          </a:ln>
          <a:effectLst>
            <a:outerShdw blurRad="292100" dist="139700" dir="2700000" algn="tl" rotWithShape="0">
              <a:srgbClr val="333333">
                <a:alpha val="65000"/>
              </a:srgbClr>
            </a:outerShdw>
          </a:effectLst>
        </p:spPr>
      </p:pic>
      <p:pic>
        <p:nvPicPr>
          <p:cNvPr id="23" name="Graphic 31" descr="Smart Phone with solid fill">
            <a:extLst>
              <a:ext uri="{FF2B5EF4-FFF2-40B4-BE49-F238E27FC236}">
                <a16:creationId xmlns:a16="http://schemas.microsoft.com/office/drawing/2014/main" id="{F7B3D15E-64AA-00B4-B9CF-461B2BDDDE5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756673" y="1359217"/>
            <a:ext cx="2064696" cy="1983248"/>
          </a:xfrm>
          <a:prstGeom prst="rect">
            <a:avLst/>
          </a:prstGeom>
        </p:spPr>
      </p:pic>
      <p:pic>
        <p:nvPicPr>
          <p:cNvPr id="24" name="Picture 28">
            <a:extLst>
              <a:ext uri="{FF2B5EF4-FFF2-40B4-BE49-F238E27FC236}">
                <a16:creationId xmlns:a16="http://schemas.microsoft.com/office/drawing/2014/main" id="{BA1FC724-D7D1-73D6-E711-0D7B7CA7B96D}"/>
              </a:ext>
            </a:extLst>
          </p:cNvPr>
          <p:cNvPicPr>
            <a:picLocks noChangeAspect="1"/>
          </p:cNvPicPr>
          <p:nvPr/>
        </p:nvPicPr>
        <p:blipFill>
          <a:blip r:embed="rId6"/>
          <a:stretch>
            <a:fillRect/>
          </a:stretch>
        </p:blipFill>
        <p:spPr>
          <a:xfrm>
            <a:off x="7982740" y="1928933"/>
            <a:ext cx="521230" cy="708087"/>
          </a:xfrm>
          <a:prstGeom prst="rect">
            <a:avLst/>
          </a:prstGeom>
          <a:solidFill>
            <a:srgbClr val="7030A0"/>
          </a:solidFill>
          <a:ln>
            <a:solidFill>
              <a:srgbClr val="7030A0"/>
            </a:solidFill>
          </a:ln>
        </p:spPr>
      </p:pic>
      <p:pic>
        <p:nvPicPr>
          <p:cNvPr id="25" name="Graphic 29" descr="Smart Phone outline">
            <a:extLst>
              <a:ext uri="{FF2B5EF4-FFF2-40B4-BE49-F238E27FC236}">
                <a16:creationId xmlns:a16="http://schemas.microsoft.com/office/drawing/2014/main" id="{9BF60DCA-C51F-3B40-7902-2385F4D4A34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313258" y="1272362"/>
            <a:ext cx="1860195" cy="2070103"/>
          </a:xfrm>
          <a:prstGeom prst="rect">
            <a:avLst/>
          </a:prstGeom>
        </p:spPr>
      </p:pic>
      <p:pic>
        <p:nvPicPr>
          <p:cNvPr id="26" name="Graphic 27" descr="Laptop with solid fill">
            <a:extLst>
              <a:ext uri="{FF2B5EF4-FFF2-40B4-BE49-F238E27FC236}">
                <a16:creationId xmlns:a16="http://schemas.microsoft.com/office/drawing/2014/main" id="{D4489A06-770E-2EE8-174F-4C20AE8C2C8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313304" y="1011198"/>
            <a:ext cx="2782696" cy="2782696"/>
          </a:xfrm>
          <a:prstGeom prst="rect">
            <a:avLst/>
          </a:prstGeom>
        </p:spPr>
      </p:pic>
      <p:grpSp>
        <p:nvGrpSpPr>
          <p:cNvPr id="27" name="Group 42">
            <a:extLst>
              <a:ext uri="{FF2B5EF4-FFF2-40B4-BE49-F238E27FC236}">
                <a16:creationId xmlns:a16="http://schemas.microsoft.com/office/drawing/2014/main" id="{85769F77-5EA2-F366-AA0E-2F6D8F226B7C}"/>
              </a:ext>
            </a:extLst>
          </p:cNvPr>
          <p:cNvGrpSpPr>
            <a:grpSpLocks noChangeAspect="1"/>
          </p:cNvGrpSpPr>
          <p:nvPr/>
        </p:nvGrpSpPr>
        <p:grpSpPr bwMode="auto">
          <a:xfrm>
            <a:off x="1525381" y="2012105"/>
            <a:ext cx="546633" cy="566667"/>
            <a:chOff x="3492" y="1769"/>
            <a:chExt cx="854" cy="864"/>
          </a:xfrm>
          <a:solidFill>
            <a:srgbClr val="7030A0"/>
          </a:solidFill>
        </p:grpSpPr>
        <p:sp>
          <p:nvSpPr>
            <p:cNvPr id="28" name="Freeform 43">
              <a:extLst>
                <a:ext uri="{FF2B5EF4-FFF2-40B4-BE49-F238E27FC236}">
                  <a16:creationId xmlns:a16="http://schemas.microsoft.com/office/drawing/2014/main" id="{BD4FD7B3-2A17-DE26-F7BF-0F15EC69D74E}"/>
                </a:ext>
              </a:extLst>
            </p:cNvPr>
            <p:cNvSpPr>
              <a:spLocks/>
            </p:cNvSpPr>
            <p:nvPr/>
          </p:nvSpPr>
          <p:spPr bwMode="auto">
            <a:xfrm>
              <a:off x="3872" y="1769"/>
              <a:ext cx="474" cy="413"/>
            </a:xfrm>
            <a:custGeom>
              <a:avLst/>
              <a:gdLst>
                <a:gd name="T0" fmla="*/ 0 w 474"/>
                <a:gd name="T1" fmla="*/ 413 h 413"/>
                <a:gd name="T2" fmla="*/ 474 w 474"/>
                <a:gd name="T3" fmla="*/ 413 h 413"/>
                <a:gd name="T4" fmla="*/ 474 w 474"/>
                <a:gd name="T5" fmla="*/ 0 h 413"/>
                <a:gd name="T6" fmla="*/ 0 w 474"/>
                <a:gd name="T7" fmla="*/ 69 h 413"/>
                <a:gd name="T8" fmla="*/ 0 w 474"/>
                <a:gd name="T9" fmla="*/ 413 h 413"/>
              </a:gdLst>
              <a:ahLst/>
              <a:cxnLst>
                <a:cxn ang="0">
                  <a:pos x="T0" y="T1"/>
                </a:cxn>
                <a:cxn ang="0">
                  <a:pos x="T2" y="T3"/>
                </a:cxn>
                <a:cxn ang="0">
                  <a:pos x="T4" y="T5"/>
                </a:cxn>
                <a:cxn ang="0">
                  <a:pos x="T6" y="T7"/>
                </a:cxn>
                <a:cxn ang="0">
                  <a:pos x="T8" y="T9"/>
                </a:cxn>
              </a:cxnLst>
              <a:rect l="0" t="0" r="r" b="b"/>
              <a:pathLst>
                <a:path w="474" h="413">
                  <a:moveTo>
                    <a:pt x="0" y="413"/>
                  </a:moveTo>
                  <a:lnTo>
                    <a:pt x="474" y="413"/>
                  </a:lnTo>
                  <a:lnTo>
                    <a:pt x="474" y="0"/>
                  </a:lnTo>
                  <a:lnTo>
                    <a:pt x="0" y="69"/>
                  </a:lnTo>
                  <a:lnTo>
                    <a:pt x="0" y="413"/>
                  </a:lnTo>
                  <a:close/>
                </a:path>
              </a:pathLst>
            </a:custGeom>
            <a:grpFill/>
            <a:ln w="9525">
              <a:solidFill>
                <a:srgbClr val="7030A0"/>
              </a:solidFill>
              <a:round/>
              <a:headEnd/>
              <a:tailEnd/>
            </a:ln>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29" name="Freeform 44">
              <a:extLst>
                <a:ext uri="{FF2B5EF4-FFF2-40B4-BE49-F238E27FC236}">
                  <a16:creationId xmlns:a16="http://schemas.microsoft.com/office/drawing/2014/main" id="{51E3D4A5-DADC-8066-C423-6190F54C2AD8}"/>
                </a:ext>
              </a:extLst>
            </p:cNvPr>
            <p:cNvSpPr>
              <a:spLocks/>
            </p:cNvSpPr>
            <p:nvPr/>
          </p:nvSpPr>
          <p:spPr bwMode="auto">
            <a:xfrm>
              <a:off x="3492" y="1844"/>
              <a:ext cx="345" cy="338"/>
            </a:xfrm>
            <a:custGeom>
              <a:avLst/>
              <a:gdLst>
                <a:gd name="T0" fmla="*/ 345 w 345"/>
                <a:gd name="T1" fmla="*/ 338 h 338"/>
                <a:gd name="T2" fmla="*/ 345 w 345"/>
                <a:gd name="T3" fmla="*/ 0 h 338"/>
                <a:gd name="T4" fmla="*/ 0 w 345"/>
                <a:gd name="T5" fmla="*/ 50 h 338"/>
                <a:gd name="T6" fmla="*/ 0 w 345"/>
                <a:gd name="T7" fmla="*/ 338 h 338"/>
                <a:gd name="T8" fmla="*/ 345 w 345"/>
                <a:gd name="T9" fmla="*/ 338 h 338"/>
              </a:gdLst>
              <a:ahLst/>
              <a:cxnLst>
                <a:cxn ang="0">
                  <a:pos x="T0" y="T1"/>
                </a:cxn>
                <a:cxn ang="0">
                  <a:pos x="T2" y="T3"/>
                </a:cxn>
                <a:cxn ang="0">
                  <a:pos x="T4" y="T5"/>
                </a:cxn>
                <a:cxn ang="0">
                  <a:pos x="T6" y="T7"/>
                </a:cxn>
                <a:cxn ang="0">
                  <a:pos x="T8" y="T9"/>
                </a:cxn>
              </a:cxnLst>
              <a:rect l="0" t="0" r="r" b="b"/>
              <a:pathLst>
                <a:path w="345" h="338">
                  <a:moveTo>
                    <a:pt x="345" y="338"/>
                  </a:moveTo>
                  <a:lnTo>
                    <a:pt x="345" y="0"/>
                  </a:lnTo>
                  <a:lnTo>
                    <a:pt x="0" y="50"/>
                  </a:lnTo>
                  <a:lnTo>
                    <a:pt x="0" y="338"/>
                  </a:lnTo>
                  <a:lnTo>
                    <a:pt x="345" y="338"/>
                  </a:lnTo>
                  <a:close/>
                </a:path>
              </a:pathLst>
            </a:custGeom>
            <a:grpFill/>
            <a:ln w="9525">
              <a:solidFill>
                <a:srgbClr val="7030A0"/>
              </a:solidFill>
              <a:round/>
              <a:headEnd/>
              <a:tailEnd/>
            </a:ln>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30" name="Freeform 45">
              <a:extLst>
                <a:ext uri="{FF2B5EF4-FFF2-40B4-BE49-F238E27FC236}">
                  <a16:creationId xmlns:a16="http://schemas.microsoft.com/office/drawing/2014/main" id="{FA117177-25FB-7CDE-E2B6-5D6A92E07CEB}"/>
                </a:ext>
              </a:extLst>
            </p:cNvPr>
            <p:cNvSpPr>
              <a:spLocks/>
            </p:cNvSpPr>
            <p:nvPr/>
          </p:nvSpPr>
          <p:spPr bwMode="auto">
            <a:xfrm>
              <a:off x="3492" y="2214"/>
              <a:ext cx="345" cy="345"/>
            </a:xfrm>
            <a:custGeom>
              <a:avLst/>
              <a:gdLst>
                <a:gd name="T0" fmla="*/ 345 w 345"/>
                <a:gd name="T1" fmla="*/ 0 h 345"/>
                <a:gd name="T2" fmla="*/ 0 w 345"/>
                <a:gd name="T3" fmla="*/ 0 h 345"/>
                <a:gd name="T4" fmla="*/ 0 w 345"/>
                <a:gd name="T5" fmla="*/ 294 h 345"/>
                <a:gd name="T6" fmla="*/ 345 w 345"/>
                <a:gd name="T7" fmla="*/ 345 h 345"/>
                <a:gd name="T8" fmla="*/ 345 w 345"/>
                <a:gd name="T9" fmla="*/ 0 h 345"/>
              </a:gdLst>
              <a:ahLst/>
              <a:cxnLst>
                <a:cxn ang="0">
                  <a:pos x="T0" y="T1"/>
                </a:cxn>
                <a:cxn ang="0">
                  <a:pos x="T2" y="T3"/>
                </a:cxn>
                <a:cxn ang="0">
                  <a:pos x="T4" y="T5"/>
                </a:cxn>
                <a:cxn ang="0">
                  <a:pos x="T6" y="T7"/>
                </a:cxn>
                <a:cxn ang="0">
                  <a:pos x="T8" y="T9"/>
                </a:cxn>
              </a:cxnLst>
              <a:rect l="0" t="0" r="r" b="b"/>
              <a:pathLst>
                <a:path w="345" h="345">
                  <a:moveTo>
                    <a:pt x="345" y="0"/>
                  </a:moveTo>
                  <a:lnTo>
                    <a:pt x="0" y="0"/>
                  </a:lnTo>
                  <a:lnTo>
                    <a:pt x="0" y="294"/>
                  </a:lnTo>
                  <a:lnTo>
                    <a:pt x="345" y="345"/>
                  </a:lnTo>
                  <a:lnTo>
                    <a:pt x="345" y="0"/>
                  </a:lnTo>
                  <a:close/>
                </a:path>
              </a:pathLst>
            </a:custGeom>
            <a:grpFill/>
            <a:ln w="9525">
              <a:solidFill>
                <a:srgbClr val="7030A0"/>
              </a:solidFill>
              <a:round/>
              <a:headEnd/>
              <a:tailEnd/>
            </a:ln>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31" name="Freeform 46">
              <a:extLst>
                <a:ext uri="{FF2B5EF4-FFF2-40B4-BE49-F238E27FC236}">
                  <a16:creationId xmlns:a16="http://schemas.microsoft.com/office/drawing/2014/main" id="{7B11EAA2-1A57-C694-4C1B-70FE1B6DCFA7}"/>
                </a:ext>
              </a:extLst>
            </p:cNvPr>
            <p:cNvSpPr>
              <a:spLocks/>
            </p:cNvSpPr>
            <p:nvPr/>
          </p:nvSpPr>
          <p:spPr bwMode="auto">
            <a:xfrm>
              <a:off x="3872" y="2214"/>
              <a:ext cx="474" cy="419"/>
            </a:xfrm>
            <a:custGeom>
              <a:avLst/>
              <a:gdLst>
                <a:gd name="T0" fmla="*/ 0 w 474"/>
                <a:gd name="T1" fmla="*/ 0 h 419"/>
                <a:gd name="T2" fmla="*/ 0 w 474"/>
                <a:gd name="T3" fmla="*/ 349 h 419"/>
                <a:gd name="T4" fmla="*/ 474 w 474"/>
                <a:gd name="T5" fmla="*/ 419 h 419"/>
                <a:gd name="T6" fmla="*/ 474 w 474"/>
                <a:gd name="T7" fmla="*/ 0 h 419"/>
                <a:gd name="T8" fmla="*/ 0 w 474"/>
                <a:gd name="T9" fmla="*/ 0 h 419"/>
              </a:gdLst>
              <a:ahLst/>
              <a:cxnLst>
                <a:cxn ang="0">
                  <a:pos x="T0" y="T1"/>
                </a:cxn>
                <a:cxn ang="0">
                  <a:pos x="T2" y="T3"/>
                </a:cxn>
                <a:cxn ang="0">
                  <a:pos x="T4" y="T5"/>
                </a:cxn>
                <a:cxn ang="0">
                  <a:pos x="T6" y="T7"/>
                </a:cxn>
                <a:cxn ang="0">
                  <a:pos x="T8" y="T9"/>
                </a:cxn>
              </a:cxnLst>
              <a:rect l="0" t="0" r="r" b="b"/>
              <a:pathLst>
                <a:path w="474" h="419">
                  <a:moveTo>
                    <a:pt x="0" y="0"/>
                  </a:moveTo>
                  <a:lnTo>
                    <a:pt x="0" y="349"/>
                  </a:lnTo>
                  <a:lnTo>
                    <a:pt x="474" y="419"/>
                  </a:lnTo>
                  <a:lnTo>
                    <a:pt x="474" y="0"/>
                  </a:lnTo>
                  <a:lnTo>
                    <a:pt x="0" y="0"/>
                  </a:lnTo>
                  <a:close/>
                </a:path>
              </a:pathLst>
            </a:custGeom>
            <a:grpFill/>
            <a:ln w="9525">
              <a:solidFill>
                <a:srgbClr val="7030A0"/>
              </a:solidFill>
              <a:round/>
              <a:headEnd/>
              <a:tailEnd/>
            </a:ln>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pic>
        <p:nvPicPr>
          <p:cNvPr id="32" name="Graphic 21" descr="Laptop outline">
            <a:extLst>
              <a:ext uri="{FF2B5EF4-FFF2-40B4-BE49-F238E27FC236}">
                <a16:creationId xmlns:a16="http://schemas.microsoft.com/office/drawing/2014/main" id="{857364B4-C1F5-235E-1991-F787330264C5}"/>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11320" y="1023424"/>
            <a:ext cx="2782695" cy="2782695"/>
          </a:xfrm>
          <a:prstGeom prst="rect">
            <a:avLst/>
          </a:prstGeom>
        </p:spPr>
      </p:pic>
      <p:pic>
        <p:nvPicPr>
          <p:cNvPr id="33" name="Graphic 35" descr="Tablet with solid fill">
            <a:extLst>
              <a:ext uri="{FF2B5EF4-FFF2-40B4-BE49-F238E27FC236}">
                <a16:creationId xmlns:a16="http://schemas.microsoft.com/office/drawing/2014/main" id="{154DD8DA-287F-F5DE-DF52-D040C7838103}"/>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986504" y="1719195"/>
            <a:ext cx="2594898" cy="2594898"/>
          </a:xfrm>
          <a:prstGeom prst="rect">
            <a:avLst/>
          </a:prstGeom>
        </p:spPr>
      </p:pic>
      <p:pic>
        <p:nvPicPr>
          <p:cNvPr id="34" name="Picture 41">
            <a:extLst>
              <a:ext uri="{FF2B5EF4-FFF2-40B4-BE49-F238E27FC236}">
                <a16:creationId xmlns:a16="http://schemas.microsoft.com/office/drawing/2014/main" id="{C620328D-B117-2CF7-FCE4-3DCF06FC84C3}"/>
              </a:ext>
            </a:extLst>
          </p:cNvPr>
          <p:cNvPicPr>
            <a:picLocks noChangeAspect="1"/>
          </p:cNvPicPr>
          <p:nvPr/>
        </p:nvPicPr>
        <p:blipFill>
          <a:blip r:embed="rId6"/>
          <a:stretch>
            <a:fillRect/>
          </a:stretch>
        </p:blipFill>
        <p:spPr>
          <a:xfrm>
            <a:off x="9925905" y="2530238"/>
            <a:ext cx="716096" cy="972811"/>
          </a:xfrm>
          <a:prstGeom prst="rect">
            <a:avLst/>
          </a:prstGeom>
          <a:solidFill>
            <a:srgbClr val="7030A0"/>
          </a:solidFill>
          <a:ln>
            <a:solidFill>
              <a:srgbClr val="7030A0"/>
            </a:solidFill>
          </a:ln>
        </p:spPr>
      </p:pic>
      <p:pic>
        <p:nvPicPr>
          <p:cNvPr id="35" name="Picture 2">
            <a:extLst>
              <a:ext uri="{FF2B5EF4-FFF2-40B4-BE49-F238E27FC236}">
                <a16:creationId xmlns:a16="http://schemas.microsoft.com/office/drawing/2014/main" id="{2FDA5E15-9289-8602-95B9-AC5CF54AADF8}"/>
              </a:ext>
            </a:extLst>
          </p:cNvPr>
          <p:cNvPicPr>
            <a:picLocks noChangeAspect="1" noChangeArrowheads="1"/>
          </p:cNvPicPr>
          <p:nvPr/>
        </p:nvPicPr>
        <p:blipFill>
          <a:blip r:embed="rId15">
            <a:duotone>
              <a:schemeClr val="accent2">
                <a:shade val="45000"/>
                <a:satMod val="135000"/>
              </a:schemeClr>
              <a:prstClr val="white"/>
            </a:duotone>
            <a:extLst>
              <a:ext uri="{BEBA8EAE-BF5A-486C-A8C5-ECC9F3942E4B}">
                <a14:imgProps xmlns:a14="http://schemas.microsoft.com/office/drawing/2010/main">
                  <a14:imgLayer r:embed="rId16">
                    <a14:imgEffect>
                      <a14:brightnessContrast bright="100000" contrast="100000"/>
                    </a14:imgEffect>
                  </a14:imgLayer>
                </a14:imgProps>
              </a:ext>
              <a:ext uri="{28A0092B-C50C-407E-A947-70E740481C1C}">
                <a14:useLocalDpi xmlns:a14="http://schemas.microsoft.com/office/drawing/2010/main" val="0"/>
              </a:ext>
            </a:extLst>
          </a:blip>
          <a:srcRect/>
          <a:stretch>
            <a:fillRect/>
          </a:stretch>
        </p:blipFill>
        <p:spPr bwMode="auto">
          <a:xfrm>
            <a:off x="4308076" y="1867111"/>
            <a:ext cx="769909" cy="769909"/>
          </a:xfrm>
          <a:prstGeom prst="rect">
            <a:avLst/>
          </a:prstGeom>
          <a:solidFill>
            <a:srgbClr val="7030A0"/>
          </a:solidFill>
          <a:ln>
            <a:solidFill>
              <a:srgbClr val="7030A0"/>
            </a:solidFill>
          </a:ln>
        </p:spPr>
      </p:pic>
      <p:pic>
        <p:nvPicPr>
          <p:cNvPr id="36" name="Picture 6" descr="Apple iOS Logo PNG Transparent &amp; SVG Vector - Freebie Supply">
            <a:extLst>
              <a:ext uri="{FF2B5EF4-FFF2-40B4-BE49-F238E27FC236}">
                <a16:creationId xmlns:a16="http://schemas.microsoft.com/office/drawing/2014/main" id="{C20775DE-3561-2AA8-92D5-1B9A6DAC7587}"/>
              </a:ext>
            </a:extLst>
          </p:cNvPr>
          <p:cNvPicPr>
            <a:picLocks noChangeAspect="1" noChangeArrowheads="1"/>
          </p:cNvPicPr>
          <p:nvPr/>
        </p:nvPicPr>
        <p:blipFill>
          <a:blip r:embed="rId17">
            <a:biLevel thresh="25000"/>
            <a:extLst>
              <a:ext uri="{BEBA8EAE-BF5A-486C-A8C5-ECC9F3942E4B}">
                <a14:imgProps xmlns:a14="http://schemas.microsoft.com/office/drawing/2010/main">
                  <a14:imgLayer r:embed="rId18">
                    <a14:imgEffect>
                      <a14:brightnessContrast bright="100000" contrast="-100000"/>
                    </a14:imgEffect>
                  </a14:imgLayer>
                </a14:imgProps>
              </a:ext>
              <a:ext uri="{28A0092B-C50C-407E-A947-70E740481C1C}">
                <a14:useLocalDpi xmlns:a14="http://schemas.microsoft.com/office/drawing/2010/main" val="0"/>
              </a:ext>
            </a:extLst>
          </a:blip>
          <a:srcRect/>
          <a:stretch>
            <a:fillRect/>
          </a:stretch>
        </p:blipFill>
        <p:spPr bwMode="auto">
          <a:xfrm>
            <a:off x="6405893" y="2023072"/>
            <a:ext cx="745994" cy="559495"/>
          </a:xfrm>
          <a:prstGeom prst="rect">
            <a:avLst/>
          </a:prstGeom>
          <a:solidFill>
            <a:srgbClr val="7030A0"/>
          </a:solidFill>
          <a:ln>
            <a:solidFill>
              <a:srgbClr val="7030A0"/>
            </a:solidFill>
          </a:ln>
        </p:spPr>
      </p:pic>
      <p:pic>
        <p:nvPicPr>
          <p:cNvPr id="37" name="Picture 8">
            <a:extLst>
              <a:ext uri="{FF2B5EF4-FFF2-40B4-BE49-F238E27FC236}">
                <a16:creationId xmlns:a16="http://schemas.microsoft.com/office/drawing/2014/main" id="{7ADD1549-2615-A3A1-A563-159353C0D854}"/>
              </a:ext>
            </a:extLst>
          </p:cNvPr>
          <p:cNvPicPr>
            <a:picLocks noChangeAspect="1" noChangeArrowheads="1"/>
          </p:cNvPicPr>
          <p:nvPr/>
        </p:nvPicPr>
        <p:blipFill>
          <a:blip r:embed="rId19">
            <a:biLevel thresh="25000"/>
            <a:extLst>
              <a:ext uri="{BEBA8EAE-BF5A-486C-A8C5-ECC9F3942E4B}">
                <a14:imgProps xmlns:a14="http://schemas.microsoft.com/office/drawing/2010/main">
                  <a14:imgLayer r:embed="rId20">
                    <a14:imgEffect>
                      <a14:brightnessContrast bright="70000" contrast="-100000"/>
                    </a14:imgEffect>
                  </a14:imgLayer>
                </a14:imgProps>
              </a:ext>
              <a:ext uri="{28A0092B-C50C-407E-A947-70E740481C1C}">
                <a14:useLocalDpi xmlns:a14="http://schemas.microsoft.com/office/drawing/2010/main" val="0"/>
              </a:ext>
            </a:extLst>
          </a:blip>
          <a:srcRect/>
          <a:stretch>
            <a:fillRect/>
          </a:stretch>
        </p:blipFill>
        <p:spPr bwMode="auto">
          <a:xfrm>
            <a:off x="9583378" y="1125785"/>
            <a:ext cx="1401149" cy="459752"/>
          </a:xfrm>
          <a:prstGeom prst="rect">
            <a:avLst/>
          </a:prstGeom>
          <a:solidFill>
            <a:srgbClr val="7030A0"/>
          </a:solidFill>
          <a:ln>
            <a:solidFill>
              <a:srgbClr val="7030A0"/>
            </a:solidFill>
          </a:ln>
        </p:spPr>
      </p:pic>
      <p:pic>
        <p:nvPicPr>
          <p:cNvPr id="38" name="Graphic 33" descr="Tablet outline">
            <a:extLst>
              <a:ext uri="{FF2B5EF4-FFF2-40B4-BE49-F238E27FC236}">
                <a16:creationId xmlns:a16="http://schemas.microsoft.com/office/drawing/2014/main" id="{A61E8490-FE8C-62FF-2262-1D95BF0369A4}"/>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3996970" y="2719993"/>
            <a:ext cx="4087582" cy="4077144"/>
          </a:xfrm>
          <a:prstGeom prst="rect">
            <a:avLst/>
          </a:prstGeom>
        </p:spPr>
      </p:pic>
      <p:pic>
        <p:nvPicPr>
          <p:cNvPr id="39" name="Picture 2" descr="Tizen | DiamondWindows Wikia | Fandom">
            <a:extLst>
              <a:ext uri="{FF2B5EF4-FFF2-40B4-BE49-F238E27FC236}">
                <a16:creationId xmlns:a16="http://schemas.microsoft.com/office/drawing/2014/main" id="{37D78DF1-F0B1-FB22-5171-E2CD45723694}"/>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5395936" y="4079785"/>
            <a:ext cx="1289649" cy="1246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4935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Ventajas</a:t>
            </a:r>
          </a:p>
        </p:txBody>
      </p:sp>
      <p:pic>
        <p:nvPicPr>
          <p:cNvPr id="6" name="Picture 5">
            <a:extLst>
              <a:ext uri="{FF2B5EF4-FFF2-40B4-BE49-F238E27FC236}">
                <a16:creationId xmlns:a16="http://schemas.microsoft.com/office/drawing/2014/main" id="{56C709CE-759A-9869-7CEB-83FA469F3F21}"/>
              </a:ext>
            </a:extLst>
          </p:cNvPr>
          <p:cNvPicPr>
            <a:picLocks noChangeAspect="1"/>
          </p:cNvPicPr>
          <p:nvPr/>
        </p:nvPicPr>
        <p:blipFill>
          <a:blip r:embed="rId3"/>
          <a:srcRect/>
          <a:stretch/>
        </p:blipFill>
        <p:spPr>
          <a:xfrm>
            <a:off x="6724892" y="1251932"/>
            <a:ext cx="7005835" cy="700583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753233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WHITE TEMPLATE">
  <a:themeElements>
    <a:clrScheme name="Student Ambassador_2021">
      <a:dk1>
        <a:srgbClr val="000000"/>
      </a:dk1>
      <a:lt1>
        <a:srgbClr val="FFFFFF"/>
      </a:lt1>
      <a:dk2>
        <a:srgbClr val="2F2F2F"/>
      </a:dk2>
      <a:lt2>
        <a:srgbClr val="E6E6E6"/>
      </a:lt2>
      <a:accent1>
        <a:srgbClr val="0078D4"/>
      </a:accent1>
      <a:accent2>
        <a:srgbClr val="5C2D91"/>
      </a:accent2>
      <a:accent3>
        <a:srgbClr val="50E6FF"/>
      </a:accent3>
      <a:accent4>
        <a:srgbClr val="D59DFF"/>
      </a:accent4>
      <a:accent5>
        <a:srgbClr val="2F2F2F"/>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2" id="{060840F4-8442-4154-AE03-05700860E1B6}" vid="{2CA35654-AA95-4EAF-8C1E-008A884F020F}"/>
    </a:ext>
  </a:extLst>
</a:theme>
</file>

<file path=ppt/theme/theme2.xml><?xml version="1.0" encoding="utf-8"?>
<a:theme xmlns:a="http://schemas.openxmlformats.org/drawingml/2006/main" name="SOFT BLACK TEMPLATE">
  <a:themeElements>
    <a:clrScheme name="Student Ambassador_2021">
      <a:dk1>
        <a:srgbClr val="000000"/>
      </a:dk1>
      <a:lt1>
        <a:srgbClr val="FFFFFF"/>
      </a:lt1>
      <a:dk2>
        <a:srgbClr val="2F2F2F"/>
      </a:dk2>
      <a:lt2>
        <a:srgbClr val="E6E6E6"/>
      </a:lt2>
      <a:accent1>
        <a:srgbClr val="0078D4"/>
      </a:accent1>
      <a:accent2>
        <a:srgbClr val="5C2D91"/>
      </a:accent2>
      <a:accent3>
        <a:srgbClr val="50E6FF"/>
      </a:accent3>
      <a:accent4>
        <a:srgbClr val="D59DFF"/>
      </a:accent4>
      <a:accent5>
        <a:srgbClr val="2F2F2F"/>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2" id="{060840F4-8442-4154-AE03-05700860E1B6}" vid="{5909D274-6178-43D8-BFA6-D91DA2D0006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B4391967ADFE8469D6C015465AD315E" ma:contentTypeVersion="6" ma:contentTypeDescription="Create a new document." ma:contentTypeScope="" ma:versionID="6f9df93dbb38d2fa3f3e4a66f474d9fa">
  <xsd:schema xmlns:xsd="http://www.w3.org/2001/XMLSchema" xmlns:xs="http://www.w3.org/2001/XMLSchema" xmlns:p="http://schemas.microsoft.com/office/2006/metadata/properties" xmlns:ns2="b38ad2e8-7385-42ac-a943-76e9ea801cf0" xmlns:ns3="211ea7d1-7d09-49a0-8c96-644562ad20a0" targetNamespace="http://schemas.microsoft.com/office/2006/metadata/properties" ma:root="true" ma:fieldsID="d4594fc471f6b18a7a06048b98b19a2e" ns2:_="" ns3:_="">
    <xsd:import namespace="b38ad2e8-7385-42ac-a943-76e9ea801cf0"/>
    <xsd:import namespace="211ea7d1-7d09-49a0-8c96-644562ad20a0"/>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38ad2e8-7385-42ac-a943-76e9ea801cf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LengthInSeconds" ma:index="11"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211ea7d1-7d09-49a0-8c96-644562ad20a0"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haredWithUsers xmlns="211ea7d1-7d09-49a0-8c96-644562ad20a0">
      <UserInfo>
        <DisplayName>Justin Garrett</DisplayName>
        <AccountId>13</AccountId>
        <AccountType/>
      </UserInfo>
    </SharedWithUsers>
    <MediaLengthInSeconds xmlns="b38ad2e8-7385-42ac-a943-76e9ea801cf0" xsi:nil="true"/>
  </documentManagement>
</p:properties>
</file>

<file path=customXml/itemProps1.xml><?xml version="1.0" encoding="utf-8"?>
<ds:datastoreItem xmlns:ds="http://schemas.openxmlformats.org/officeDocument/2006/customXml" ds:itemID="{5DB83B76-7D03-4DE5-AF1E-BB7DE9851DD3}">
  <ds:schemaRefs>
    <ds:schemaRef ds:uri="http://schemas.microsoft.com/office/2006/metadata/contentType"/>
    <ds:schemaRef ds:uri="http://schemas.microsoft.com/office/2006/metadata/properties/metaAttributes"/>
    <ds:schemaRef ds:uri="http://www.w3.org/2000/xmlns/"/>
    <ds:schemaRef ds:uri="http://www.w3.org/2001/XMLSchema"/>
    <ds:schemaRef ds:uri="b38ad2e8-7385-42ac-a943-76e9ea801cf0"/>
    <ds:schemaRef ds:uri="211ea7d1-7d09-49a0-8c96-644562ad20a0"/>
    <ds:schemaRef ds:uri="http://schemas.microsoft.com/office/2006/metadata/propertie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F990F116-B58F-4255-B05B-DA3808E0E5C6}">
  <ds:schemaRefs>
    <ds:schemaRef ds:uri="http://schemas.microsoft.com/office/2006/metadata/properties"/>
    <ds:schemaRef ds:uri="http://www.w3.org/2000/xmlns/"/>
    <ds:schemaRef ds:uri="211ea7d1-7d09-49a0-8c96-644562ad20a0"/>
    <ds:schemaRef ds:uri="b38ad2e8-7385-42ac-a943-76e9ea801cf0"/>
    <ds:schemaRef ds:uri="http://www.w3.org/2001/XMLSchema-instance"/>
    <ds:schemaRef ds:uri="http://schemas.microsoft.com/office/infopath/2007/PartnerControls"/>
  </ds:schemaRefs>
</ds:datastoreItem>
</file>

<file path=docMetadata/LabelInfo.xml><?xml version="1.0" encoding="utf-8"?>
<clbl:labelList xmlns:clbl="http://schemas.microsoft.com/office/2020/mipLabelMetadata">
  <clbl:label id="{5fae8262-b78e-4366-8929-a5d6aac95320}" enabled="1" method="Standard" siteId="{cf36141c-ddd7-45a7-b073-111f66d0b30c}" contentBits="0" removed="0"/>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WHITE TEMPLATE</Template>
  <TotalTime>4200</TotalTime>
  <Words>1175</Words>
  <Application>Microsoft Office PowerPoint</Application>
  <PresentationFormat>Panorámica</PresentationFormat>
  <Paragraphs>201</Paragraphs>
  <Slides>30</Slides>
  <Notes>30</Notes>
  <HiddenSlides>5</HiddenSlides>
  <MMClips>0</MMClips>
  <ScaleCrop>false</ScaleCrop>
  <HeadingPairs>
    <vt:vector size="6" baseType="variant">
      <vt:variant>
        <vt:lpstr>Fuentes usadas</vt:lpstr>
      </vt:variant>
      <vt:variant>
        <vt:i4>9</vt:i4>
      </vt:variant>
      <vt:variant>
        <vt:lpstr>Tema</vt:lpstr>
      </vt:variant>
      <vt:variant>
        <vt:i4>2</vt:i4>
      </vt:variant>
      <vt:variant>
        <vt:lpstr>Títulos de diapositiva</vt:lpstr>
      </vt:variant>
      <vt:variant>
        <vt:i4>30</vt:i4>
      </vt:variant>
    </vt:vector>
  </HeadingPairs>
  <TitlesOfParts>
    <vt:vector size="41" baseType="lpstr">
      <vt:lpstr>Arial</vt:lpstr>
      <vt:lpstr>Calibri</vt:lpstr>
      <vt:lpstr>Consolas</vt:lpstr>
      <vt:lpstr>Open Sans</vt:lpstr>
      <vt:lpstr>Segoe UI</vt:lpstr>
      <vt:lpstr>Segoe UI Light</vt:lpstr>
      <vt:lpstr>Segoe UI Semibold</vt:lpstr>
      <vt:lpstr>Segoe UI Semilight</vt:lpstr>
      <vt:lpstr>Wingdings</vt:lpstr>
      <vt:lpstr>WHITE TEMPLATE</vt:lpstr>
      <vt:lpstr>SOFT BLACK TEMPLATE</vt:lpstr>
      <vt:lpstr>Presentación de PowerPoint</vt:lpstr>
      <vt:lpstr>Dot Net Maui</vt:lpstr>
      <vt:lpstr>Agenda</vt:lpstr>
      <vt:lpstr>Historia</vt:lpstr>
      <vt:lpstr>Xamarin Forms</vt:lpstr>
      <vt:lpstr>Dot Net Maui</vt:lpstr>
      <vt:lpstr>¿Qué es?</vt:lpstr>
      <vt:lpstr>Plataformas</vt:lpstr>
      <vt:lpstr>Ventajas</vt:lpstr>
      <vt:lpstr>Controles nativos</vt:lpstr>
      <vt:lpstr>Diseño nativo</vt:lpstr>
      <vt:lpstr>Controles</vt:lpstr>
      <vt:lpstr>Diseño NO nativo</vt:lpstr>
      <vt:lpstr>Trabajar con Maui</vt:lpstr>
      <vt:lpstr>Código – Un proyecto</vt:lpstr>
      <vt:lpstr>MVVM</vt:lpstr>
      <vt:lpstr>Características de Maui</vt:lpstr>
      <vt:lpstr>Acceso a la API Nativa de la plataforma</vt:lpstr>
      <vt:lpstr>Open Source</vt:lpstr>
      <vt:lpstr>XAML</vt:lpstr>
      <vt:lpstr>Accesibilidad</vt:lpstr>
      <vt:lpstr>Otras ventajas</vt:lpstr>
      <vt:lpstr>Documentación</vt:lpstr>
      <vt:lpstr>IDE</vt:lpstr>
      <vt:lpstr>¿Preguntas?</vt:lpstr>
      <vt:lpstr>¡Muchas gracias!</vt:lpstr>
      <vt:lpstr>Video</vt:lpstr>
      <vt:lpstr>Event name or presentation title</vt:lpstr>
      <vt:lpstr>Software code slide</vt:lpstr>
      <vt:lpstr>Software code slide</vt:lpstr>
    </vt:vector>
  </TitlesOfParts>
  <Manager>&lt;Comms manager name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Event name or  presentation title</dc:title>
  <dc:subject>MSP Program</dc:subject>
  <dc:creator>"Heidi Laverty" &lt;heidi@mindseyepdx.com&gt;</dc:creator>
  <cp:keywords/>
  <dc:description/>
  <cp:lastModifiedBy>Marco Antonio Blanco</cp:lastModifiedBy>
  <cp:revision>69</cp:revision>
  <dcterms:created xsi:type="dcterms:W3CDTF">2019-03-28T18:40:02Z</dcterms:created>
  <dcterms:modified xsi:type="dcterms:W3CDTF">2025-03-04T21:22:46Z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0x0101000B4391967ADFE8469D6C015465AD315E</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maryfj@microsoft.com</vt:lpwstr>
  </property>
  <property fmtid="{D5CDD505-2E9C-101B-9397-08002B2CF9AE}" pid="15" name="MSIP_Label_f42aa342-8706-4288-bd11-ebb85995028c_SetDate">
    <vt:lpwstr>2017-08-29T14:27:20.8568347-07:00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y fmtid="{D5CDD505-2E9C-101B-9397-08002B2CF9AE}" pid="20" name="Order">
    <vt:r8>728100</vt:r8>
  </property>
  <property fmtid="{D5CDD505-2E9C-101B-9397-08002B2CF9AE}" pid="21" name="xd_Signature">
    <vt:bool>false</vt:bool>
  </property>
  <property fmtid="{D5CDD505-2E9C-101B-9397-08002B2CF9AE}" pid="22" name="xd_ProgID">
    <vt:lpwstr/>
  </property>
  <property fmtid="{D5CDD505-2E9C-101B-9397-08002B2CF9AE}" pid="23" name="ComplianceAssetId">
    <vt:lpwstr/>
  </property>
  <property fmtid="{D5CDD505-2E9C-101B-9397-08002B2CF9AE}" pid="24" name="TemplateUrl">
    <vt:lpwstr/>
  </property>
  <property fmtid="{D5CDD505-2E9C-101B-9397-08002B2CF9AE}" pid="25" name="MediaServiceImageTags">
    <vt:lpwstr/>
  </property>
  <property fmtid="{D5CDD505-2E9C-101B-9397-08002B2CF9AE}" pid="26" name="_ExtendedDescription">
    <vt:lpwstr/>
  </property>
  <property fmtid="{D5CDD505-2E9C-101B-9397-08002B2CF9AE}" pid="27" name="TriggerFlowInfo">
    <vt:lpwstr/>
  </property>
</Properties>
</file>